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6" r:id="rId5"/>
    <p:sldId id="285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9" r:id="rId15"/>
    <p:sldId id="268" r:id="rId16"/>
    <p:sldId id="270" r:id="rId17"/>
    <p:sldId id="271" r:id="rId18"/>
    <p:sldId id="274" r:id="rId19"/>
    <p:sldId id="272" r:id="rId20"/>
    <p:sldId id="273" r:id="rId21"/>
    <p:sldId id="276" r:id="rId22"/>
    <p:sldId id="275" r:id="rId23"/>
    <p:sldId id="280" r:id="rId24"/>
    <p:sldId id="277" r:id="rId25"/>
    <p:sldId id="278" r:id="rId26"/>
    <p:sldId id="279" r:id="rId27"/>
    <p:sldId id="281" r:id="rId28"/>
    <p:sldId id="283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29FEBD-C30C-4A4A-A94F-09F1D9F239BD}">
          <p14:sldIdLst>
            <p14:sldId id="256"/>
            <p14:sldId id="257"/>
            <p14:sldId id="258"/>
            <p14:sldId id="286"/>
            <p14:sldId id="285"/>
            <p14:sldId id="260"/>
            <p14:sldId id="261"/>
            <p14:sldId id="262"/>
            <p14:sldId id="263"/>
          </p14:sldIdLst>
        </p14:section>
        <p14:section name="VPN" id="{5C220771-C9A8-4DE8-A8A5-BE6F149A93E5}">
          <p14:sldIdLst>
            <p14:sldId id="264"/>
            <p14:sldId id="265"/>
            <p14:sldId id="267"/>
            <p14:sldId id="266"/>
            <p14:sldId id="269"/>
            <p14:sldId id="268"/>
          </p14:sldIdLst>
        </p14:section>
        <p14:section name="OnDemand" id="{89967793-D1F2-46CB-9814-0A15331D9D3C}">
          <p14:sldIdLst>
            <p14:sldId id="270"/>
            <p14:sldId id="271"/>
            <p14:sldId id="274"/>
            <p14:sldId id="272"/>
            <p14:sldId id="273"/>
          </p14:sldIdLst>
        </p14:section>
        <p14:section name="Screen" id="{B3AF1F09-BA37-49A4-A221-BD36DE568ADB}">
          <p14:sldIdLst>
            <p14:sldId id="276"/>
            <p14:sldId id="275"/>
          </p14:sldIdLst>
        </p14:section>
        <p14:section name="Command line" id="{B983AF52-5656-4E97-A86B-3725F26852EF}">
          <p14:sldIdLst>
            <p14:sldId id="280"/>
            <p14:sldId id="277"/>
            <p14:sldId id="278"/>
            <p14:sldId id="279"/>
            <p14:sldId id="281"/>
          </p14:sldIdLst>
        </p14:section>
        <p14:section name="Website" id="{4881E30F-49EE-4E7B-8DF0-5269539BC219}">
          <p14:sldIdLst>
            <p14:sldId id="283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9F3"/>
    <a:srgbClr val="A6C7F4"/>
    <a:srgbClr val="2E7EE6"/>
    <a:srgbClr val="101010"/>
    <a:srgbClr val="171717"/>
    <a:srgbClr val="E9F6FE"/>
    <a:srgbClr val="ECF7FD"/>
    <a:srgbClr val="212121"/>
    <a:srgbClr val="232323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E81B61-66DB-4461-81C6-99E0E8A8C942}" v="423" dt="2022-07-15T15:45:53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564" autoAdjust="0"/>
  </p:normalViewPr>
  <p:slideViewPr>
    <p:cSldViewPr snapToGrid="0">
      <p:cViewPr>
        <p:scale>
          <a:sx n="66" d="100"/>
          <a:sy n="66" d="100"/>
        </p:scale>
        <p:origin x="2232" y="11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Sharma" userId="9dcb5d9f-e9c8-46f1-bd5f-ff7bc7a67235" providerId="ADAL" clId="{6AE81B61-66DB-4461-81C6-99E0E8A8C942}"/>
    <pc:docChg chg="undo custSel addSld delSld modSld sldOrd modSection">
      <pc:chgData name="Anuj Sharma" userId="9dcb5d9f-e9c8-46f1-bd5f-ff7bc7a67235" providerId="ADAL" clId="{6AE81B61-66DB-4461-81C6-99E0E8A8C942}" dt="2022-07-15T15:47:04.946" v="762" actId="14100"/>
      <pc:docMkLst>
        <pc:docMk/>
      </pc:docMkLst>
      <pc:sldChg chg="modSp mod">
        <pc:chgData name="Anuj Sharma" userId="9dcb5d9f-e9c8-46f1-bd5f-ff7bc7a67235" providerId="ADAL" clId="{6AE81B61-66DB-4461-81C6-99E0E8A8C942}" dt="2022-07-14T20:28:24.336" v="62" actId="3064"/>
        <pc:sldMkLst>
          <pc:docMk/>
          <pc:sldMk cId="3696659965" sldId="257"/>
        </pc:sldMkLst>
        <pc:spChg chg="mod">
          <ac:chgData name="Anuj Sharma" userId="9dcb5d9f-e9c8-46f1-bd5f-ff7bc7a67235" providerId="ADAL" clId="{6AE81B61-66DB-4461-81C6-99E0E8A8C942}" dt="2022-07-14T20:28:24.336" v="62" actId="3064"/>
          <ac:spMkLst>
            <pc:docMk/>
            <pc:sldMk cId="3696659965" sldId="257"/>
            <ac:spMk id="5" creationId="{3DF1B777-82B1-46C6-AA07-D1BD455369E5}"/>
          </ac:spMkLst>
        </pc:spChg>
      </pc:sldChg>
      <pc:sldChg chg="delSp modSp mod">
        <pc:chgData name="Anuj Sharma" userId="9dcb5d9f-e9c8-46f1-bd5f-ff7bc7a67235" providerId="ADAL" clId="{6AE81B61-66DB-4461-81C6-99E0E8A8C942}" dt="2022-07-14T20:31:38.028" v="160" actId="948"/>
        <pc:sldMkLst>
          <pc:docMk/>
          <pc:sldMk cId="3277945406" sldId="258"/>
        </pc:sldMkLst>
        <pc:spChg chg="mod">
          <ac:chgData name="Anuj Sharma" userId="9dcb5d9f-e9c8-46f1-bd5f-ff7bc7a67235" providerId="ADAL" clId="{6AE81B61-66DB-4461-81C6-99E0E8A8C942}" dt="2022-07-14T20:31:38.028" v="160" actId="948"/>
          <ac:spMkLst>
            <pc:docMk/>
            <pc:sldMk cId="3277945406" sldId="258"/>
            <ac:spMk id="6" creationId="{C119C089-1FA0-47D9-ABCD-026EA46675BF}"/>
          </ac:spMkLst>
        </pc:spChg>
        <pc:spChg chg="del">
          <ac:chgData name="Anuj Sharma" userId="9dcb5d9f-e9c8-46f1-bd5f-ff7bc7a67235" providerId="ADAL" clId="{6AE81B61-66DB-4461-81C6-99E0E8A8C942}" dt="2022-07-14T20:30:09.611" v="123" actId="478"/>
          <ac:spMkLst>
            <pc:docMk/>
            <pc:sldMk cId="3277945406" sldId="258"/>
            <ac:spMk id="12" creationId="{E29869DD-99F7-413C-99EE-357174CB4ABF}"/>
          </ac:spMkLst>
        </pc:spChg>
      </pc:sldChg>
      <pc:sldChg chg="addSp delSp modSp del mod setBg delAnim modAnim">
        <pc:chgData name="Anuj Sharma" userId="9dcb5d9f-e9c8-46f1-bd5f-ff7bc7a67235" providerId="ADAL" clId="{6AE81B61-66DB-4461-81C6-99E0E8A8C942}" dt="2022-07-14T20:27:46.503" v="50" actId="2696"/>
        <pc:sldMkLst>
          <pc:docMk/>
          <pc:sldMk cId="1808321196" sldId="259"/>
        </pc:sldMkLst>
        <pc:spChg chg="del">
          <ac:chgData name="Anuj Sharma" userId="9dcb5d9f-e9c8-46f1-bd5f-ff7bc7a67235" providerId="ADAL" clId="{6AE81B61-66DB-4461-81C6-99E0E8A8C942}" dt="2022-07-14T20:23:02.845" v="1" actId="478"/>
          <ac:spMkLst>
            <pc:docMk/>
            <pc:sldMk cId="1808321196" sldId="259"/>
            <ac:spMk id="2" creationId="{99863CE0-D3AE-4796-991F-F8932AED00C2}"/>
          </ac:spMkLst>
        </pc:spChg>
        <pc:spChg chg="add del mod">
          <ac:chgData name="Anuj Sharma" userId="9dcb5d9f-e9c8-46f1-bd5f-ff7bc7a67235" providerId="ADAL" clId="{6AE81B61-66DB-4461-81C6-99E0E8A8C942}" dt="2022-07-14T20:27:30.193" v="38"/>
          <ac:spMkLst>
            <pc:docMk/>
            <pc:sldMk cId="1808321196" sldId="259"/>
            <ac:spMk id="4" creationId="{A7E5E3B8-3E6A-2257-1016-F4BF75110496}"/>
          </ac:spMkLst>
        </pc:spChg>
        <pc:spChg chg="add del">
          <ac:chgData name="Anuj Sharma" userId="9dcb5d9f-e9c8-46f1-bd5f-ff7bc7a67235" providerId="ADAL" clId="{6AE81B61-66DB-4461-81C6-99E0E8A8C942}" dt="2022-07-14T20:23:58.289" v="5" actId="26606"/>
          <ac:spMkLst>
            <pc:docMk/>
            <pc:sldMk cId="1808321196" sldId="259"/>
            <ac:spMk id="2055" creationId="{A9F529C3-C941-49FD-8C67-82F134F64BDB}"/>
          </ac:spMkLst>
        </pc:spChg>
        <pc:spChg chg="add del">
          <ac:chgData name="Anuj Sharma" userId="9dcb5d9f-e9c8-46f1-bd5f-ff7bc7a67235" providerId="ADAL" clId="{6AE81B61-66DB-4461-81C6-99E0E8A8C942}" dt="2022-07-14T20:23:58.289" v="5" actId="26606"/>
          <ac:spMkLst>
            <pc:docMk/>
            <pc:sldMk cId="1808321196" sldId="259"/>
            <ac:spMk id="2057" creationId="{20586029-32A0-47E5-9AEC-AE3ABA6B94D0}"/>
          </ac:spMkLst>
        </pc:spChg>
        <pc:picChg chg="add mod ord modCrop">
          <ac:chgData name="Anuj Sharma" userId="9dcb5d9f-e9c8-46f1-bd5f-ff7bc7a67235" providerId="ADAL" clId="{6AE81B61-66DB-4461-81C6-99E0E8A8C942}" dt="2022-07-14T20:27:37.209" v="49" actId="732"/>
          <ac:picMkLst>
            <pc:docMk/>
            <pc:sldMk cId="1808321196" sldId="259"/>
            <ac:picMk id="3" creationId="{6B5BCBE3-AA33-E053-6659-464FB3A71980}"/>
          </ac:picMkLst>
        </pc:picChg>
        <pc:picChg chg="add mod modCrop">
          <ac:chgData name="Anuj Sharma" userId="9dcb5d9f-e9c8-46f1-bd5f-ff7bc7a67235" providerId="ADAL" clId="{6AE81B61-66DB-4461-81C6-99E0E8A8C942}" dt="2022-07-14T20:27:28.406" v="33" actId="571"/>
          <ac:picMkLst>
            <pc:docMk/>
            <pc:sldMk cId="1808321196" sldId="259"/>
            <ac:picMk id="5" creationId="{635553F6-D9CE-3B47-05BE-1286B88789A5}"/>
          </ac:picMkLst>
        </pc:picChg>
        <pc:picChg chg="mod ord modCrop">
          <ac:chgData name="Anuj Sharma" userId="9dcb5d9f-e9c8-46f1-bd5f-ff7bc7a67235" providerId="ADAL" clId="{6AE81B61-66DB-4461-81C6-99E0E8A8C942}" dt="2022-07-14T20:27:33.959" v="45" actId="732"/>
          <ac:picMkLst>
            <pc:docMk/>
            <pc:sldMk cId="1808321196" sldId="259"/>
            <ac:picMk id="2050" creationId="{A7E4B4DF-BFC9-47FA-A483-5E05E449A298}"/>
          </ac:picMkLst>
        </pc:picChg>
        <pc:cxnChg chg="add del">
          <ac:chgData name="Anuj Sharma" userId="9dcb5d9f-e9c8-46f1-bd5f-ff7bc7a67235" providerId="ADAL" clId="{6AE81B61-66DB-4461-81C6-99E0E8A8C942}" dt="2022-07-14T20:23:58.289" v="5" actId="26606"/>
          <ac:cxnSpMkLst>
            <pc:docMk/>
            <pc:sldMk cId="1808321196" sldId="259"/>
            <ac:cxnSpMk id="2059" creationId="{8C730EAB-A532-4295-A302-FB4B90DB9F5E}"/>
          </ac:cxnSpMkLst>
        </pc:cxnChg>
      </pc:sldChg>
      <pc:sldChg chg="modSp mod">
        <pc:chgData name="Anuj Sharma" userId="9dcb5d9f-e9c8-46f1-bd5f-ff7bc7a67235" providerId="ADAL" clId="{6AE81B61-66DB-4461-81C6-99E0E8A8C942}" dt="2022-07-14T20:33:14.074" v="186" actId="20577"/>
        <pc:sldMkLst>
          <pc:docMk/>
          <pc:sldMk cId="3088447210" sldId="262"/>
        </pc:sldMkLst>
        <pc:spChg chg="mod">
          <ac:chgData name="Anuj Sharma" userId="9dcb5d9f-e9c8-46f1-bd5f-ff7bc7a67235" providerId="ADAL" clId="{6AE81B61-66DB-4461-81C6-99E0E8A8C942}" dt="2022-07-14T20:33:14.074" v="186" actId="20577"/>
          <ac:spMkLst>
            <pc:docMk/>
            <pc:sldMk cId="3088447210" sldId="262"/>
            <ac:spMk id="2" creationId="{46746582-0745-4883-A346-06B1E33F19E4}"/>
          </ac:spMkLst>
        </pc:spChg>
      </pc:sldChg>
      <pc:sldChg chg="modSp mod">
        <pc:chgData name="Anuj Sharma" userId="9dcb5d9f-e9c8-46f1-bd5f-ff7bc7a67235" providerId="ADAL" clId="{6AE81B61-66DB-4461-81C6-99E0E8A8C942}" dt="2022-07-14T20:33:08.944" v="185" actId="6549"/>
        <pc:sldMkLst>
          <pc:docMk/>
          <pc:sldMk cId="193884829" sldId="263"/>
        </pc:sldMkLst>
        <pc:spChg chg="mod">
          <ac:chgData name="Anuj Sharma" userId="9dcb5d9f-e9c8-46f1-bd5f-ff7bc7a67235" providerId="ADAL" clId="{6AE81B61-66DB-4461-81C6-99E0E8A8C942}" dt="2022-07-14T20:33:08.944" v="185" actId="6549"/>
          <ac:spMkLst>
            <pc:docMk/>
            <pc:sldMk cId="193884829" sldId="263"/>
            <ac:spMk id="3" creationId="{936C2BFB-CD90-4B50-9331-8CC4AA591324}"/>
          </ac:spMkLst>
        </pc:spChg>
      </pc:sldChg>
      <pc:sldChg chg="modSp mod">
        <pc:chgData name="Anuj Sharma" userId="9dcb5d9f-e9c8-46f1-bd5f-ff7bc7a67235" providerId="ADAL" clId="{6AE81B61-66DB-4461-81C6-99E0E8A8C942}" dt="2022-07-14T20:41:53.441" v="239" actId="3064"/>
        <pc:sldMkLst>
          <pc:docMk/>
          <pc:sldMk cId="2269454683" sldId="264"/>
        </pc:sldMkLst>
        <pc:spChg chg="mod">
          <ac:chgData name="Anuj Sharma" userId="9dcb5d9f-e9c8-46f1-bd5f-ff7bc7a67235" providerId="ADAL" clId="{6AE81B61-66DB-4461-81C6-99E0E8A8C942}" dt="2022-07-14T20:41:53.441" v="239" actId="3064"/>
          <ac:spMkLst>
            <pc:docMk/>
            <pc:sldMk cId="2269454683" sldId="264"/>
            <ac:spMk id="7" creationId="{A1014750-FD69-4F81-BA86-A52AC62E0BC6}"/>
          </ac:spMkLst>
        </pc:spChg>
      </pc:sldChg>
      <pc:sldChg chg="modSp mod">
        <pc:chgData name="Anuj Sharma" userId="9dcb5d9f-e9c8-46f1-bd5f-ff7bc7a67235" providerId="ADAL" clId="{6AE81B61-66DB-4461-81C6-99E0E8A8C942}" dt="2022-07-14T20:33:53.873" v="188" actId="3064"/>
        <pc:sldMkLst>
          <pc:docMk/>
          <pc:sldMk cId="923249267" sldId="270"/>
        </pc:sldMkLst>
        <pc:spChg chg="mod">
          <ac:chgData name="Anuj Sharma" userId="9dcb5d9f-e9c8-46f1-bd5f-ff7bc7a67235" providerId="ADAL" clId="{6AE81B61-66DB-4461-81C6-99E0E8A8C942}" dt="2022-07-14T20:33:53.873" v="188" actId="3064"/>
          <ac:spMkLst>
            <pc:docMk/>
            <pc:sldMk cId="923249267" sldId="270"/>
            <ac:spMk id="11" creationId="{E01C42E9-7040-4365-8317-AD44EA96EE7C}"/>
          </ac:spMkLst>
        </pc:spChg>
      </pc:sldChg>
      <pc:sldChg chg="modSp mod">
        <pc:chgData name="Anuj Sharma" userId="9dcb5d9f-e9c8-46f1-bd5f-ff7bc7a67235" providerId="ADAL" clId="{6AE81B61-66DB-4461-81C6-99E0E8A8C942}" dt="2022-07-14T20:35:47.837" v="219" actId="1038"/>
        <pc:sldMkLst>
          <pc:docMk/>
          <pc:sldMk cId="758363918" sldId="274"/>
        </pc:sldMkLst>
        <pc:spChg chg="mod">
          <ac:chgData name="Anuj Sharma" userId="9dcb5d9f-e9c8-46f1-bd5f-ff7bc7a67235" providerId="ADAL" clId="{6AE81B61-66DB-4461-81C6-99E0E8A8C942}" dt="2022-07-14T20:35:47.837" v="219" actId="1038"/>
          <ac:spMkLst>
            <pc:docMk/>
            <pc:sldMk cId="758363918" sldId="274"/>
            <ac:spMk id="2" creationId="{56027160-80E5-48C8-B6C3-37D4F2878E13}"/>
          </ac:spMkLst>
        </pc:spChg>
        <pc:picChg chg="mod modCrop">
          <ac:chgData name="Anuj Sharma" userId="9dcb5d9f-e9c8-46f1-bd5f-ff7bc7a67235" providerId="ADAL" clId="{6AE81B61-66DB-4461-81C6-99E0E8A8C942}" dt="2022-07-14T20:34:18.698" v="190" actId="12788"/>
          <ac:picMkLst>
            <pc:docMk/>
            <pc:sldMk cId="758363918" sldId="274"/>
            <ac:picMk id="3" creationId="{537A92EB-CBF8-4E02-98A1-8F0171F025BD}"/>
          </ac:picMkLst>
        </pc:picChg>
      </pc:sldChg>
      <pc:sldChg chg="modSp mod">
        <pc:chgData name="Anuj Sharma" userId="9dcb5d9f-e9c8-46f1-bd5f-ff7bc7a67235" providerId="ADAL" clId="{6AE81B61-66DB-4461-81C6-99E0E8A8C942}" dt="2022-07-14T20:39:23.630" v="232" actId="3064"/>
        <pc:sldMkLst>
          <pc:docMk/>
          <pc:sldMk cId="1383144952" sldId="277"/>
        </pc:sldMkLst>
        <pc:spChg chg="mod">
          <ac:chgData name="Anuj Sharma" userId="9dcb5d9f-e9c8-46f1-bd5f-ff7bc7a67235" providerId="ADAL" clId="{6AE81B61-66DB-4461-81C6-99E0E8A8C942}" dt="2022-07-14T20:39:23.630" v="232" actId="3064"/>
          <ac:spMkLst>
            <pc:docMk/>
            <pc:sldMk cId="1383144952" sldId="277"/>
            <ac:spMk id="7" creationId="{ED5111C3-D7A9-41E6-B9B4-9FC1886CE073}"/>
          </ac:spMkLst>
        </pc:spChg>
      </pc:sldChg>
      <pc:sldChg chg="modSp mod">
        <pc:chgData name="Anuj Sharma" userId="9dcb5d9f-e9c8-46f1-bd5f-ff7bc7a67235" providerId="ADAL" clId="{6AE81B61-66DB-4461-81C6-99E0E8A8C942}" dt="2022-07-14T20:40:54.224" v="238" actId="3064"/>
        <pc:sldMkLst>
          <pc:docMk/>
          <pc:sldMk cId="2965739583" sldId="278"/>
        </pc:sldMkLst>
        <pc:spChg chg="mod">
          <ac:chgData name="Anuj Sharma" userId="9dcb5d9f-e9c8-46f1-bd5f-ff7bc7a67235" providerId="ADAL" clId="{6AE81B61-66DB-4461-81C6-99E0E8A8C942}" dt="2022-07-14T20:40:54.224" v="238" actId="3064"/>
          <ac:spMkLst>
            <pc:docMk/>
            <pc:sldMk cId="2965739583" sldId="278"/>
            <ac:spMk id="7" creationId="{ED5111C3-D7A9-41E6-B9B4-9FC1886CE073}"/>
          </ac:spMkLst>
        </pc:spChg>
      </pc:sldChg>
      <pc:sldChg chg="modSp mod">
        <pc:chgData name="Anuj Sharma" userId="9dcb5d9f-e9c8-46f1-bd5f-ff7bc7a67235" providerId="ADAL" clId="{6AE81B61-66DB-4461-81C6-99E0E8A8C942}" dt="2022-07-14T20:39:51.873" v="233" actId="3064"/>
        <pc:sldMkLst>
          <pc:docMk/>
          <pc:sldMk cId="1655676517" sldId="279"/>
        </pc:sldMkLst>
        <pc:spChg chg="mod">
          <ac:chgData name="Anuj Sharma" userId="9dcb5d9f-e9c8-46f1-bd5f-ff7bc7a67235" providerId="ADAL" clId="{6AE81B61-66DB-4461-81C6-99E0E8A8C942}" dt="2022-07-14T20:39:51.873" v="233" actId="3064"/>
          <ac:spMkLst>
            <pc:docMk/>
            <pc:sldMk cId="1655676517" sldId="279"/>
            <ac:spMk id="7" creationId="{ED5111C3-D7A9-41E6-B9B4-9FC1886CE073}"/>
          </ac:spMkLst>
        </pc:spChg>
      </pc:sldChg>
      <pc:sldChg chg="delSp modSp mod">
        <pc:chgData name="Anuj Sharma" userId="9dcb5d9f-e9c8-46f1-bd5f-ff7bc7a67235" providerId="ADAL" clId="{6AE81B61-66DB-4461-81C6-99E0E8A8C942}" dt="2022-07-14T20:39:07.773" v="231" actId="3064"/>
        <pc:sldMkLst>
          <pc:docMk/>
          <pc:sldMk cId="3801207064" sldId="280"/>
        </pc:sldMkLst>
        <pc:spChg chg="mod">
          <ac:chgData name="Anuj Sharma" userId="9dcb5d9f-e9c8-46f1-bd5f-ff7bc7a67235" providerId="ADAL" clId="{6AE81B61-66DB-4461-81C6-99E0E8A8C942}" dt="2022-07-14T20:38:20.778" v="226" actId="947"/>
          <ac:spMkLst>
            <pc:docMk/>
            <pc:sldMk cId="3801207064" sldId="280"/>
            <ac:spMk id="2" creationId="{7F556887-5348-44CD-87C4-0E18153376CA}"/>
          </ac:spMkLst>
        </pc:spChg>
        <pc:spChg chg="mod">
          <ac:chgData name="Anuj Sharma" userId="9dcb5d9f-e9c8-46f1-bd5f-ff7bc7a67235" providerId="ADAL" clId="{6AE81B61-66DB-4461-81C6-99E0E8A8C942}" dt="2022-07-14T20:39:07.773" v="231" actId="3064"/>
          <ac:spMkLst>
            <pc:docMk/>
            <pc:sldMk cId="3801207064" sldId="280"/>
            <ac:spMk id="7" creationId="{ED5111C3-D7A9-41E6-B9B4-9FC1886CE073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9" creationId="{9BE6EA1A-AD3C-467A-8805-E2DDE518DBF0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0" creationId="{FF05274F-8028-4E9C-A62D-B93B16EB388B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3" creationId="{DFB4D6A7-22DB-4B5F-A89F-DBF42AB0C48A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4" creationId="{C112A3BC-2924-4868-B117-F9088FC997E3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5" creationId="{ECC87CF7-EE71-40CB-9F98-A441BAE089F3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6" creationId="{01DF7CA2-E98C-4310-8BA0-40CFE5C62C47}"/>
          </ac:spMkLst>
        </pc:spChg>
        <pc:spChg chg="del">
          <ac:chgData name="Anuj Sharma" userId="9dcb5d9f-e9c8-46f1-bd5f-ff7bc7a67235" providerId="ADAL" clId="{6AE81B61-66DB-4461-81C6-99E0E8A8C942}" dt="2022-07-14T20:38:28.903" v="227" actId="478"/>
          <ac:spMkLst>
            <pc:docMk/>
            <pc:sldMk cId="3801207064" sldId="280"/>
            <ac:spMk id="17" creationId="{34709416-5D62-479C-BA87-9D9D552CA1CD}"/>
          </ac:spMkLst>
        </pc:spChg>
        <pc:spChg chg="mod">
          <ac:chgData name="Anuj Sharma" userId="9dcb5d9f-e9c8-46f1-bd5f-ff7bc7a67235" providerId="ADAL" clId="{6AE81B61-66DB-4461-81C6-99E0E8A8C942}" dt="2022-07-14T20:38:38.627" v="229" actId="408"/>
          <ac:spMkLst>
            <pc:docMk/>
            <pc:sldMk cId="3801207064" sldId="280"/>
            <ac:spMk id="18" creationId="{DFBFE62E-2B85-4923-B8C2-21391BE6EAC7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0" creationId="{486C735A-62CE-44EB-807D-3FAF465E412E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1" creationId="{71123050-8900-48E1-BEF4-9F56202A11F9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2" creationId="{0A00CB3A-2424-4624-BC8D-705182D06026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3" creationId="{392021D3-C805-46BD-A278-19F18B30EB41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4" creationId="{EE9EF1EE-FB75-4ACE-97FD-88D4F228ED53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5" creationId="{87455B45-5FB3-4784-A5F2-1AA04BB14978}"/>
          </ac:spMkLst>
        </pc:spChg>
        <pc:spChg chg="del">
          <ac:chgData name="Anuj Sharma" userId="9dcb5d9f-e9c8-46f1-bd5f-ff7bc7a67235" providerId="ADAL" clId="{6AE81B61-66DB-4461-81C6-99E0E8A8C942}" dt="2022-07-14T20:38:31.666" v="228" actId="478"/>
          <ac:spMkLst>
            <pc:docMk/>
            <pc:sldMk cId="3801207064" sldId="280"/>
            <ac:spMk id="26" creationId="{23F91749-8232-49D8-BDD5-D73CD5DCEAD2}"/>
          </ac:spMkLst>
        </pc:spChg>
        <pc:spChg chg="mod">
          <ac:chgData name="Anuj Sharma" userId="9dcb5d9f-e9c8-46f1-bd5f-ff7bc7a67235" providerId="ADAL" clId="{6AE81B61-66DB-4461-81C6-99E0E8A8C942}" dt="2022-07-14T20:38:46.162" v="230" actId="408"/>
          <ac:spMkLst>
            <pc:docMk/>
            <pc:sldMk cId="3801207064" sldId="280"/>
            <ac:spMk id="27" creationId="{8AC447DC-B42B-4D57-91A3-FE09D72CF74F}"/>
          </ac:spMkLst>
        </pc:spChg>
      </pc:sldChg>
      <pc:sldChg chg="modSp mod">
        <pc:chgData name="Anuj Sharma" userId="9dcb5d9f-e9c8-46f1-bd5f-ff7bc7a67235" providerId="ADAL" clId="{6AE81B61-66DB-4461-81C6-99E0E8A8C942}" dt="2022-07-14T20:40:05.087" v="235" actId="3064"/>
        <pc:sldMkLst>
          <pc:docMk/>
          <pc:sldMk cId="2247299116" sldId="281"/>
        </pc:sldMkLst>
        <pc:spChg chg="mod">
          <ac:chgData name="Anuj Sharma" userId="9dcb5d9f-e9c8-46f1-bd5f-ff7bc7a67235" providerId="ADAL" clId="{6AE81B61-66DB-4461-81C6-99E0E8A8C942}" dt="2022-07-14T20:40:05.087" v="235" actId="3064"/>
          <ac:spMkLst>
            <pc:docMk/>
            <pc:sldMk cId="2247299116" sldId="281"/>
            <ac:spMk id="7" creationId="{ED5111C3-D7A9-41E6-B9B4-9FC1886CE073}"/>
          </ac:spMkLst>
        </pc:spChg>
      </pc:sldChg>
      <pc:sldChg chg="modSp mod">
        <pc:chgData name="Anuj Sharma" userId="9dcb5d9f-e9c8-46f1-bd5f-ff7bc7a67235" providerId="ADAL" clId="{6AE81B61-66DB-4461-81C6-99E0E8A8C942}" dt="2022-07-14T20:40:40.909" v="237" actId="3064"/>
        <pc:sldMkLst>
          <pc:docMk/>
          <pc:sldMk cId="2914389275" sldId="282"/>
        </pc:sldMkLst>
        <pc:spChg chg="mod">
          <ac:chgData name="Anuj Sharma" userId="9dcb5d9f-e9c8-46f1-bd5f-ff7bc7a67235" providerId="ADAL" clId="{6AE81B61-66DB-4461-81C6-99E0E8A8C942}" dt="2022-07-14T20:40:40.909" v="237" actId="3064"/>
          <ac:spMkLst>
            <pc:docMk/>
            <pc:sldMk cId="2914389275" sldId="282"/>
            <ac:spMk id="9" creationId="{A5D159C6-2D1C-4BB6-8679-A9372250465C}"/>
          </ac:spMkLst>
        </pc:spChg>
      </pc:sldChg>
      <pc:sldChg chg="modSp mod">
        <pc:chgData name="Anuj Sharma" userId="9dcb5d9f-e9c8-46f1-bd5f-ff7bc7a67235" providerId="ADAL" clId="{6AE81B61-66DB-4461-81C6-99E0E8A8C942}" dt="2022-07-14T20:40:28.412" v="236" actId="3064"/>
        <pc:sldMkLst>
          <pc:docMk/>
          <pc:sldMk cId="1906866257" sldId="283"/>
        </pc:sldMkLst>
        <pc:spChg chg="mod">
          <ac:chgData name="Anuj Sharma" userId="9dcb5d9f-e9c8-46f1-bd5f-ff7bc7a67235" providerId="ADAL" clId="{6AE81B61-66DB-4461-81C6-99E0E8A8C942}" dt="2022-07-14T20:40:28.412" v="236" actId="3064"/>
          <ac:spMkLst>
            <pc:docMk/>
            <pc:sldMk cId="1906866257" sldId="283"/>
            <ac:spMk id="9" creationId="{A5D159C6-2D1C-4BB6-8679-A9372250465C}"/>
          </ac:spMkLst>
        </pc:spChg>
      </pc:sldChg>
      <pc:sldChg chg="addSp delSp modSp add mod setBg addAnim delAnim modAnim">
        <pc:chgData name="Anuj Sharma" userId="9dcb5d9f-e9c8-46f1-bd5f-ff7bc7a67235" providerId="ADAL" clId="{6AE81B61-66DB-4461-81C6-99E0E8A8C942}" dt="2022-07-15T15:47:04.946" v="762" actId="14100"/>
        <pc:sldMkLst>
          <pc:docMk/>
          <pc:sldMk cId="3415372375" sldId="285"/>
        </pc:sldMkLst>
        <pc:spChg chg="add del mod">
          <ac:chgData name="Anuj Sharma" userId="9dcb5d9f-e9c8-46f1-bd5f-ff7bc7a67235" providerId="ADAL" clId="{6AE81B61-66DB-4461-81C6-99E0E8A8C942}" dt="2022-07-15T15:45:51.209" v="756" actId="208"/>
          <ac:spMkLst>
            <pc:docMk/>
            <pc:sldMk cId="3415372375" sldId="285"/>
            <ac:spMk id="2" creationId="{99863CE0-D3AE-4796-991F-F8932AED00C2}"/>
          </ac:spMkLst>
        </pc:spChg>
        <pc:spChg chg="add del mod">
          <ac:chgData name="Anuj Sharma" userId="9dcb5d9f-e9c8-46f1-bd5f-ff7bc7a67235" providerId="ADAL" clId="{6AE81B61-66DB-4461-81C6-99E0E8A8C942}" dt="2022-07-15T15:40:13.662" v="606" actId="478"/>
          <ac:spMkLst>
            <pc:docMk/>
            <pc:sldMk cId="3415372375" sldId="285"/>
            <ac:spMk id="5" creationId="{89B6BFFA-1C8E-7FE4-C987-586EA5E41545}"/>
          </ac:spMkLst>
        </pc:spChg>
        <pc:spChg chg="add mod">
          <ac:chgData name="Anuj Sharma" userId="9dcb5d9f-e9c8-46f1-bd5f-ff7bc7a67235" providerId="ADAL" clId="{6AE81B61-66DB-4461-81C6-99E0E8A8C942}" dt="2022-07-15T15:47:04.946" v="762" actId="14100"/>
          <ac:spMkLst>
            <pc:docMk/>
            <pc:sldMk cId="3415372375" sldId="285"/>
            <ac:spMk id="6" creationId="{94153F33-CE21-92FD-D5CA-939A47D84D6B}"/>
          </ac:spMkLst>
        </pc:spChg>
        <pc:picChg chg="add mod">
          <ac:chgData name="Anuj Sharma" userId="9dcb5d9f-e9c8-46f1-bd5f-ff7bc7a67235" providerId="ADAL" clId="{6AE81B61-66DB-4461-81C6-99E0E8A8C942}" dt="2022-07-15T15:44:20.455" v="646" actId="14100"/>
          <ac:picMkLst>
            <pc:docMk/>
            <pc:sldMk cId="3415372375" sldId="285"/>
            <ac:picMk id="4" creationId="{79717AE7-088F-79DB-88C8-4AB4878E085E}"/>
          </ac:picMkLst>
        </pc:picChg>
        <pc:picChg chg="del">
          <ac:chgData name="Anuj Sharma" userId="9dcb5d9f-e9c8-46f1-bd5f-ff7bc7a67235" providerId="ADAL" clId="{6AE81B61-66DB-4461-81C6-99E0E8A8C942}" dt="2022-07-14T20:43:10.059" v="240" actId="478"/>
          <ac:picMkLst>
            <pc:docMk/>
            <pc:sldMk cId="3415372375" sldId="285"/>
            <ac:picMk id="2050" creationId="{A7E4B4DF-BFC9-47FA-A483-5E05E449A298}"/>
          </ac:picMkLst>
        </pc:picChg>
      </pc:sldChg>
      <pc:sldChg chg="delSp add mod ord delAnim">
        <pc:chgData name="Anuj Sharma" userId="9dcb5d9f-e9c8-46f1-bd5f-ff7bc7a67235" providerId="ADAL" clId="{6AE81B61-66DB-4461-81C6-99E0E8A8C942}" dt="2022-07-14T20:32:10.722" v="172"/>
        <pc:sldMkLst>
          <pc:docMk/>
          <pc:sldMk cId="3738671170" sldId="286"/>
        </pc:sldMkLst>
        <pc:spChg chg="del">
          <ac:chgData name="Anuj Sharma" userId="9dcb5d9f-e9c8-46f1-bd5f-ff7bc7a67235" providerId="ADAL" clId="{6AE81B61-66DB-4461-81C6-99E0E8A8C942}" dt="2022-07-14T20:27:56.345" v="52" actId="478"/>
          <ac:spMkLst>
            <pc:docMk/>
            <pc:sldMk cId="3738671170" sldId="286"/>
            <ac:spMk id="2" creationId="{99863CE0-D3AE-4796-991F-F8932AED00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1BE13-CF88-4130-934C-4ED80D0E7A9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1093C-09EF-4F33-897D-32CA6B342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1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1093C-09EF-4F33-897D-32CA6B342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Scientist @ UF Plant Pathology</a:t>
            </a:r>
          </a:p>
          <a:p>
            <a:r>
              <a:rPr lang="en-US" dirty="0"/>
              <a:t>Work extensively in diverse aspects of bioinformatics.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1093C-09EF-4F33-897D-32CA6B342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2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01AD-9359-4EE7-96B7-D7146C05A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B9579-9195-4638-AEDF-41EB60816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97AE-A53A-495D-9893-83327CD3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F9B4-CE08-40CA-AB4D-C7406AAE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34DE-C5A7-4DF8-8F40-6A393D8F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0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6358-2145-475F-A68E-245EB900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2E390-130F-47F7-B839-8C1B4204C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CF15-B848-4BCA-8D11-26FC9C7D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5B9F-6A9F-4B17-9874-02B73515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37F13-A90D-4E21-BC3C-E1184002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5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7095A-E607-411F-9A5C-ED8605EA2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BA772-8618-40FC-876B-080CACAF2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5D13-2C20-49D9-832D-FF6AA78A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C4147-507B-4D54-9A89-9CF4B911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8DAF6-4815-493E-B358-AE32BB93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ACA5-853D-4881-BAC4-7ED96CD8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2B23-FB28-4F41-BA87-D007EB410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4E0E-8883-4A93-AF50-74FD93A5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D3A2-75EB-4B25-A790-91AB0D07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3B5E9-BB13-4ED6-8D90-73897733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BB3E-1B5F-4D3D-A953-CF1320D4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22BAB-4580-4469-8576-0596DD597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327-F366-4120-851B-CADBA9D8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20E0-81A3-4DED-BB85-ADD53853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E2318-31C2-4B8E-A768-43F8340E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0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3BB9-1CE8-42E8-B9D3-C152A3CC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1D38-25A7-445B-8A86-4D56E7081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2B435-252B-4A94-A8C3-A5DF93ED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73CAB-47F2-4B74-A0A9-1426854F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EC775-DBC3-4A6C-BE12-EDCD4255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19DAF-7799-4129-B1FA-FD8446A3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BAA2-5066-4A6F-A511-25A1C49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132D9-D942-4203-92B6-B411AB96B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02340-5A4F-4AFE-A472-75C57944D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E9D09-AB10-40ED-B866-0EA10A49F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726C6-B68D-4045-807F-EC7235C1A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C5314-D472-4FDE-845F-C0983302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66D49-57B9-4181-B78C-7B435CB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16DCF-3101-4F18-9681-E5B1A1F7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DE66-E3BF-4A42-B222-CF330514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49F59-2EDE-40A3-A195-3CAF560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CAACD-84C4-4E91-A4D8-1D99D34A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F0A71-A501-47DB-A48A-CFD4104F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7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176B5-FA20-45E2-A9FF-A02D6B4E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95232-9B9F-498C-8CEA-31C49F0C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06684-E475-4DC5-B3D1-189CEC19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8F59-96BB-4F8C-BA32-E0030B6F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A70C-1C6B-469B-916E-C15F5163A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982E8-C81D-4E5A-867F-F992D6A59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9936D-3450-452D-AD24-D51D94C1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36AA4-D7D7-4133-A26F-0311258B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EE701-025C-48EF-9CE9-185FB355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D9A9-7E22-4A4A-9876-47216D8C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0510A-B668-428A-992D-8B3575A8E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73EF2-05C3-4B4E-A17A-E34314FFA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81E99-A6D6-4F87-BC1E-1E362170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4E9BF-F762-4D2C-BD00-588B6827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0A31-9460-4F6F-BAF5-262BD92C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3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BCE2B0-D32B-4FF5-8A87-2A0A44CC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1AE4-1CBC-4D3A-9726-B5C3CDAA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DE77C-9E60-49A8-A9D3-72DAF5172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58EE-CA5D-4BFD-A7C8-6FEAAF1ABC8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AAA08-03CF-41D4-9A9A-44FB57B8D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D2F-F12A-4C7E-981A-6331684C6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B945-84EC-44E5-BCFC-A584F78B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6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picture containing nature&#10;&#10;Description automatically generated">
            <a:extLst>
              <a:ext uri="{FF2B5EF4-FFF2-40B4-BE49-F238E27FC236}">
                <a16:creationId xmlns:a16="http://schemas.microsoft.com/office/drawing/2014/main" id="{53F102C1-060A-437D-BCD9-EC478AF9C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9" name="Picture 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BD5CD48-8A02-4809-8ED3-591FD590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10937" r="2249" b="10937"/>
          <a:stretch/>
        </p:blipFill>
        <p:spPr>
          <a:xfrm>
            <a:off x="4792980" y="680937"/>
            <a:ext cx="2606040" cy="2606040"/>
          </a:xfrm>
          <a:custGeom>
            <a:avLst/>
            <a:gdLst>
              <a:gd name="connsiteX0" fmla="*/ 2678998 w 5357995"/>
              <a:gd name="connsiteY0" fmla="*/ 0 h 5357995"/>
              <a:gd name="connsiteX1" fmla="*/ 5357995 w 5357995"/>
              <a:gd name="connsiteY1" fmla="*/ 2678998 h 5357995"/>
              <a:gd name="connsiteX2" fmla="*/ 2678998 w 5357995"/>
              <a:gd name="connsiteY2" fmla="*/ 5357995 h 5357995"/>
              <a:gd name="connsiteX3" fmla="*/ 0 w 5357995"/>
              <a:gd name="connsiteY3" fmla="*/ 2678998 h 5357995"/>
              <a:gd name="connsiteX4" fmla="*/ 2678998 w 5357995"/>
              <a:gd name="connsiteY4" fmla="*/ 0 h 53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7995" h="5357995">
                <a:moveTo>
                  <a:pt x="2678998" y="0"/>
                </a:moveTo>
                <a:cubicBezTo>
                  <a:pt x="4822196" y="0"/>
                  <a:pt x="5357995" y="535800"/>
                  <a:pt x="5357995" y="2678998"/>
                </a:cubicBezTo>
                <a:cubicBezTo>
                  <a:pt x="5357995" y="4822196"/>
                  <a:pt x="4822196" y="5357995"/>
                  <a:pt x="2678998" y="5357995"/>
                </a:cubicBezTo>
                <a:cubicBezTo>
                  <a:pt x="535800" y="5357995"/>
                  <a:pt x="0" y="4822196"/>
                  <a:pt x="0" y="2678998"/>
                </a:cubicBezTo>
                <a:cubicBezTo>
                  <a:pt x="0" y="535800"/>
                  <a:pt x="535800" y="0"/>
                  <a:pt x="2678998" y="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868CE3A-0876-4B56-8D32-8EDAFB831863}"/>
              </a:ext>
            </a:extLst>
          </p:cNvPr>
          <p:cNvGrpSpPr/>
          <p:nvPr/>
        </p:nvGrpSpPr>
        <p:grpSpPr>
          <a:xfrm>
            <a:off x="2897753" y="3657413"/>
            <a:ext cx="6396495" cy="1532728"/>
            <a:chOff x="5246451" y="603115"/>
            <a:chExt cx="6396495" cy="15327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A3ADB4-C9B9-45FE-B6C1-BB4EA576C592}"/>
                </a:ext>
              </a:extLst>
            </p:cNvPr>
            <p:cNvSpPr txBox="1"/>
            <p:nvPr/>
          </p:nvSpPr>
          <p:spPr>
            <a:xfrm>
              <a:off x="6993821" y="603115"/>
              <a:ext cx="2901756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600" dirty="0">
                  <a:latin typeface="Seaford" panose="020B0502030303020204" pitchFamily="34" charset="0"/>
                </a:rPr>
                <a:t>Anuj Sharma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64A63-2B31-44DF-8201-89B3E8531EB6}"/>
                </a:ext>
              </a:extLst>
            </p:cNvPr>
            <p:cNvSpPr txBox="1"/>
            <p:nvPr/>
          </p:nvSpPr>
          <p:spPr>
            <a:xfrm>
              <a:off x="5246451" y="1249446"/>
              <a:ext cx="639649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latin typeface="Seaford" panose="020B0502030303020204" pitchFamily="34" charset="0"/>
                </a:rPr>
                <a:t>Postdoctoral Associate at University of Florida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E7B360-CA3E-4E3A-94BA-6FD734FC4F05}"/>
                </a:ext>
              </a:extLst>
            </p:cNvPr>
            <p:cNvSpPr txBox="1"/>
            <p:nvPr/>
          </p:nvSpPr>
          <p:spPr>
            <a:xfrm>
              <a:off x="6976989" y="1711111"/>
              <a:ext cx="293541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latin typeface="Seaford" panose="020B0502030303020204" pitchFamily="34" charset="0"/>
                </a:rPr>
                <a:t>anujsharma@ufl.edu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B9D91B-205B-4D84-B90E-6C45BB089929}"/>
              </a:ext>
            </a:extLst>
          </p:cNvPr>
          <p:cNvGrpSpPr/>
          <p:nvPr/>
        </p:nvGrpSpPr>
        <p:grpSpPr>
          <a:xfrm>
            <a:off x="2571609" y="5774945"/>
            <a:ext cx="7048782" cy="732169"/>
            <a:chOff x="1399902" y="5434519"/>
            <a:chExt cx="7048782" cy="7321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354333-F08A-4177-8F7B-0E679BBF8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9902" y="5436957"/>
              <a:ext cx="3017675" cy="729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6B1E95-F5B8-46C7-BD08-57C77A00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2720" y="5434519"/>
              <a:ext cx="3235964" cy="729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88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ACD525-1031-4049-9784-D187796F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5"/>
          <a:stretch/>
        </p:blipFill>
        <p:spPr>
          <a:xfrm>
            <a:off x="5112407" y="1"/>
            <a:ext cx="707959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825F9-DA79-4530-A9D1-25212EEEA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" r="95121" b="4365"/>
          <a:stretch/>
        </p:blipFill>
        <p:spPr>
          <a:xfrm>
            <a:off x="0" y="0"/>
            <a:ext cx="511240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14750-FD69-4F81-BA86-A52AC62E0BC6}"/>
              </a:ext>
            </a:extLst>
          </p:cNvPr>
          <p:cNvSpPr/>
          <p:nvPr/>
        </p:nvSpPr>
        <p:spPr>
          <a:xfrm>
            <a:off x="0" y="497840"/>
            <a:ext cx="5638800" cy="5862320"/>
          </a:xfrm>
          <a:prstGeom prst="rect">
            <a:avLst/>
          </a:prstGeom>
          <a:gradFill>
            <a:gsLst>
              <a:gs pos="1000">
                <a:srgbClr val="FFFFFF">
                  <a:alpha val="0"/>
                </a:srgbClr>
              </a:gs>
              <a:gs pos="40000">
                <a:srgbClr val="FFFF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80000" rIns="180000" bIns="180000" rtlCol="0" anchor="ctr"/>
          <a:lstStyle/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600" dirty="0" err="1">
                <a:solidFill>
                  <a:schemeClr val="tx1"/>
                </a:solidFill>
                <a:latin typeface="Seaford" panose="020B0502030303020204" pitchFamily="34" charset="0"/>
              </a:rPr>
              <a:t>Gatorlink</a:t>
            </a: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 VPN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Go to </a:t>
            </a:r>
            <a:r>
              <a:rPr lang="en-US" sz="2400" u="sng" dirty="0">
                <a:solidFill>
                  <a:schemeClr val="tx1"/>
                </a:solidFill>
                <a:latin typeface="Seaford" panose="020B0502030303020204" pitchFamily="34" charset="0"/>
              </a:rPr>
              <a:t>vpn.ufl.edu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Fill in your </a:t>
            </a:r>
            <a:r>
              <a:rPr lang="en-US" sz="2400" b="1" dirty="0">
                <a:solidFill>
                  <a:schemeClr val="tx1"/>
                </a:solidFill>
                <a:latin typeface="Seaford" panose="020B0502030303020204" pitchFamily="34" charset="0"/>
              </a:rPr>
              <a:t>username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and </a:t>
            </a:r>
            <a:r>
              <a:rPr lang="en-US" sz="2400" b="1" dirty="0">
                <a:solidFill>
                  <a:schemeClr val="tx1"/>
                </a:solidFill>
                <a:latin typeface="Seaford" panose="020B0502030303020204" pitchFamily="34" charset="0"/>
              </a:rPr>
              <a:t>password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Click login</a:t>
            </a:r>
          </a:p>
        </p:txBody>
      </p:sp>
      <p:pic>
        <p:nvPicPr>
          <p:cNvPr id="1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488309EF-7640-4A2A-86EC-6D987064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02" y="5123998"/>
            <a:ext cx="1647666" cy="571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945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1D7B9-9E5E-47C5-AB9F-54698219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26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E7CFCE4-B8C5-4ABB-A6A3-1ECD1BCA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14" y="4665663"/>
            <a:ext cx="3843972" cy="1334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00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1D7B9-9E5E-47C5-AB9F-54698219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r="23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5D30F-BC2B-42AC-9E17-CE1114E6B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" t="4613" r="304" b="4910"/>
          <a:stretch/>
        </p:blipFill>
        <p:spPr>
          <a:xfrm>
            <a:off x="7796635" y="263779"/>
            <a:ext cx="4119880" cy="1544320"/>
          </a:xfrm>
          <a:prstGeom prst="roundRect">
            <a:avLst>
              <a:gd name="adj" fmla="val 3909"/>
            </a:avLst>
          </a:prstGeom>
        </p:spPr>
      </p:pic>
    </p:spTree>
    <p:extLst>
      <p:ext uri="{BB962C8B-B14F-4D97-AF65-F5344CB8AC3E}">
        <p14:creationId xmlns:p14="http://schemas.microsoft.com/office/powerpoint/2010/main" val="403679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9BECCD-B38D-43C1-B0D4-BDA90CB7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4" t="17487" r="18373" b="14089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21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05B9FED-F8A7-4A8D-AB64-C7206D40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62" y="3061518"/>
            <a:ext cx="1647666" cy="571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334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3D53-9EFE-4920-84DC-4269E1C3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15984" t="17487" r="18373" b="14089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B0358A-9B5E-4E72-95FC-9FC6A845D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38438" r="25341" b="40168"/>
          <a:stretch/>
        </p:blipFill>
        <p:spPr>
          <a:xfrm>
            <a:off x="7005440" y="2129306"/>
            <a:ext cx="3876943" cy="2144255"/>
          </a:xfrm>
          <a:prstGeom prst="roundRect">
            <a:avLst>
              <a:gd name="adj" fmla="val 3447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E5718-4A9E-4050-97F1-044E83C9F7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5034" t="42137" r="50869" b="43132"/>
          <a:stretch/>
        </p:blipFill>
        <p:spPr>
          <a:xfrm>
            <a:off x="1687484" y="2463213"/>
            <a:ext cx="4475554" cy="1476443"/>
          </a:xfrm>
          <a:prstGeom prst="roundRect">
            <a:avLst>
              <a:gd name="adj" fmla="val 3447"/>
            </a:avLst>
          </a:prstGeom>
        </p:spPr>
      </p:pic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115D254E-205B-4E40-9E0B-ED210CA4A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19" y="3776660"/>
            <a:ext cx="1647666" cy="571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927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13B8B-CF2D-4EC2-9C3A-862DC26F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13001" t="8003" r="8337" b="1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E64DB-4E35-4FDD-AB08-EBC5EBB77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85" t="79407" r="1151" b="7172"/>
          <a:stretch/>
        </p:blipFill>
        <p:spPr>
          <a:xfrm>
            <a:off x="7832707" y="5293873"/>
            <a:ext cx="4097963" cy="1345146"/>
          </a:xfrm>
          <a:prstGeom prst="roundRect">
            <a:avLst>
              <a:gd name="adj" fmla="val 5231"/>
            </a:avLst>
          </a:prstGeom>
        </p:spPr>
      </p:pic>
    </p:spTree>
    <p:extLst>
      <p:ext uri="{BB962C8B-B14F-4D97-AF65-F5344CB8AC3E}">
        <p14:creationId xmlns:p14="http://schemas.microsoft.com/office/powerpoint/2010/main" val="327197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86903-B23F-4D3F-87F1-0103735B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347" y="0"/>
            <a:ext cx="12189653" cy="6858000"/>
          </a:xfrm>
          <a:prstGeom prst="rect">
            <a:avLst/>
          </a:prstGeom>
        </p:spPr>
      </p:pic>
      <p:pic>
        <p:nvPicPr>
          <p:cNvPr id="7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B704D1-7744-4D7E-ABE7-6C262E3D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" y="4797743"/>
            <a:ext cx="2921180" cy="1013777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1C42E9-7040-4365-8317-AD44EA96EE7C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F8F5EE">
                  <a:alpha val="0"/>
                </a:srgbClr>
              </a:gs>
              <a:gs pos="40000">
                <a:srgbClr val="F5F4E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UFRC OnDemand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Go to </a:t>
            </a:r>
            <a:r>
              <a:rPr lang="en-US" sz="2400" u="sng" dirty="0">
                <a:solidFill>
                  <a:schemeClr val="tx1"/>
                </a:solidFill>
                <a:latin typeface="Seaford" panose="020B0502030303020204" pitchFamily="34" charset="0"/>
              </a:rPr>
              <a:t>ood.rc.ufl.edu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Enter your credentials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Click Login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24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6369A2-94C0-42A9-97FB-DD3C2F89F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209804" cy="6858000"/>
          </a:xfrm>
          <a:prstGeom prst="rect">
            <a:avLst/>
          </a:prstGeom>
        </p:spPr>
      </p:pic>
      <p:pic>
        <p:nvPicPr>
          <p:cNvPr id="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937D5B67-46A3-450B-B89F-5CC1D4AD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51" y="307023"/>
            <a:ext cx="2921180" cy="10137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46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A92EB-CBF8-4E02-98A1-8F0171F02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92"/>
          <a:stretch/>
        </p:blipFill>
        <p:spPr>
          <a:xfrm>
            <a:off x="1130300" y="487128"/>
            <a:ext cx="9931400" cy="6370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027160-80E5-48C8-B6C3-37D4F2878E13}"/>
              </a:ext>
            </a:extLst>
          </p:cNvPr>
          <p:cNvSpPr/>
          <p:nvPr/>
        </p:nvSpPr>
        <p:spPr>
          <a:xfrm>
            <a:off x="1223963" y="6109334"/>
            <a:ext cx="1060450" cy="239312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500" dirty="0">
                <a:latin typeface="Consolas" panose="020B0609020204030204" pitchFamily="49" charset="0"/>
              </a:rPr>
              <a:t>anujsharma</a:t>
            </a:r>
          </a:p>
        </p:txBody>
      </p:sp>
    </p:spTree>
    <p:extLst>
      <p:ext uri="{BB962C8B-B14F-4D97-AF65-F5344CB8AC3E}">
        <p14:creationId xmlns:p14="http://schemas.microsoft.com/office/powerpoint/2010/main" val="75836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92285-DFA7-4695-AE16-6F759BFA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34650-8583-4E43-8341-D793AB481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6250" t="14492" r="76916" b="57695"/>
          <a:stretch/>
        </p:blipFill>
        <p:spPr>
          <a:xfrm>
            <a:off x="762000" y="1005840"/>
            <a:ext cx="2052320" cy="1930400"/>
          </a:xfrm>
          <a:prstGeom prst="rect">
            <a:avLst/>
          </a:prstGeom>
        </p:spPr>
      </p:pic>
      <p:pic>
        <p:nvPicPr>
          <p:cNvPr id="7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869F6D9-3BC4-42A5-8F3A-886EBF22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1" y="2572703"/>
            <a:ext cx="2921180" cy="10137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37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06188B1-7215-4D8B-9C12-53BD53E15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2" r="5255" b="15086"/>
          <a:stretch/>
        </p:blipFill>
        <p:spPr>
          <a:xfrm>
            <a:off x="538480" y="0"/>
            <a:ext cx="1165352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F1B777-82B1-46C6-AA07-D1BD455369E5}"/>
              </a:ext>
            </a:extLst>
          </p:cNvPr>
          <p:cNvSpPr/>
          <p:nvPr/>
        </p:nvSpPr>
        <p:spPr>
          <a:xfrm>
            <a:off x="0" y="0"/>
            <a:ext cx="5638800" cy="6858000"/>
          </a:xfrm>
          <a:prstGeom prst="rect">
            <a:avLst/>
          </a:prstGeom>
          <a:gradFill>
            <a:gsLst>
              <a:gs pos="1000">
                <a:srgbClr val="94D8EB">
                  <a:alpha val="0"/>
                </a:srgbClr>
              </a:gs>
              <a:gs pos="40000">
                <a:srgbClr val="9EDDE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80000" rIns="180000" bIns="180000" rtlCol="0" anchor="ctr"/>
          <a:lstStyle/>
          <a:p>
            <a: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  <a:t>Sequence analysis</a:t>
            </a:r>
            <a:b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  <a:t>Pipeline development</a:t>
            </a:r>
          </a:p>
          <a:p>
            <a: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  <a:t>Open source</a:t>
            </a:r>
          </a:p>
          <a:p>
            <a: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  <a:t>Visualization</a:t>
            </a:r>
            <a:br>
              <a:rPr lang="en-US" sz="32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3200" dirty="0">
                <a:solidFill>
                  <a:schemeClr val="tx1">
                    <a:alpha val="90000"/>
                  </a:schemeClr>
                </a:solidFill>
                <a:latin typeface="Seaford" panose="020B0502030303020204" pitchFamily="34" charset="0"/>
              </a:rPr>
              <a:t>Statistical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69665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659B2-6486-4B50-B97F-C0DEA215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9AB14-A325-4D25-BC43-5D7735151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167" t="12624" r="86583" b="48621"/>
          <a:stretch/>
        </p:blipFill>
        <p:spPr>
          <a:xfrm>
            <a:off x="873760" y="873760"/>
            <a:ext cx="762000" cy="2682240"/>
          </a:xfrm>
          <a:prstGeom prst="rect">
            <a:avLst/>
          </a:prstGeom>
        </p:spPr>
      </p:pic>
      <p:pic>
        <p:nvPicPr>
          <p:cNvPr id="7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51070D7-7965-4E26-9A2D-1381C1F87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79" y="2743052"/>
            <a:ext cx="1669151" cy="5792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216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58834-F56D-4C24-A071-F0C7570C1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9" r="33022" b="16972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E73B0-5596-4EAF-9E4E-EAA5112FFCB5}"/>
              </a:ext>
            </a:extLst>
          </p:cNvPr>
          <p:cNvSpPr/>
          <p:nvPr/>
        </p:nvSpPr>
        <p:spPr>
          <a:xfrm>
            <a:off x="25400" y="20320"/>
            <a:ext cx="6070599" cy="3449320"/>
          </a:xfrm>
          <a:prstGeom prst="rect">
            <a:avLst/>
          </a:prstGeom>
          <a:solidFill>
            <a:srgbClr val="EB925B"/>
          </a:solidFill>
          <a:ln w="57150">
            <a:solidFill>
              <a:srgbClr val="BF5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Webpage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BF10E-0534-4557-9A5E-C0EB2434A7F4}"/>
              </a:ext>
            </a:extLst>
          </p:cNvPr>
          <p:cNvSpPr/>
          <p:nvPr/>
        </p:nvSpPr>
        <p:spPr>
          <a:xfrm>
            <a:off x="25400" y="3525520"/>
            <a:ext cx="6070599" cy="30175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Zoom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9E6CB-A682-4E37-BB01-DB21807964F8}"/>
              </a:ext>
            </a:extLst>
          </p:cNvPr>
          <p:cNvSpPr/>
          <p:nvPr/>
        </p:nvSpPr>
        <p:spPr>
          <a:xfrm>
            <a:off x="6146800" y="20320"/>
            <a:ext cx="6019800" cy="1915160"/>
          </a:xfrm>
          <a:prstGeom prst="rect">
            <a:avLst/>
          </a:prstGeom>
          <a:solidFill>
            <a:srgbClr val="589EEA"/>
          </a:solidFill>
          <a:ln w="57150">
            <a:solidFill>
              <a:srgbClr val="176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Notepad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4CB16-AD24-487D-89B8-7DDD67FA4654}"/>
              </a:ext>
            </a:extLst>
          </p:cNvPr>
          <p:cNvSpPr/>
          <p:nvPr/>
        </p:nvSpPr>
        <p:spPr>
          <a:xfrm>
            <a:off x="6146800" y="1991360"/>
            <a:ext cx="6019800" cy="4551680"/>
          </a:xfrm>
          <a:prstGeom prst="rect">
            <a:avLst/>
          </a:prstGeom>
          <a:solidFill>
            <a:srgbClr val="BB4D9C"/>
          </a:solidFill>
          <a:ln w="57150">
            <a:solidFill>
              <a:srgbClr val="7C3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07716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58834-F56D-4C24-A071-F0C7570C1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9" r="33022" b="16972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62700-2985-4728-B09B-0136F0DB2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t="5471" r="14808" b="25381"/>
          <a:stretch/>
        </p:blipFill>
        <p:spPr>
          <a:xfrm>
            <a:off x="889635" y="892810"/>
            <a:ext cx="10412730" cy="507238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39C5402-0B55-4D4C-917A-716E78087CAB}"/>
              </a:ext>
            </a:extLst>
          </p:cNvPr>
          <p:cNvSpPr/>
          <p:nvPr/>
        </p:nvSpPr>
        <p:spPr>
          <a:xfrm>
            <a:off x="4911663" y="1249947"/>
            <a:ext cx="1038153" cy="621595"/>
          </a:xfrm>
          <a:custGeom>
            <a:avLst/>
            <a:gdLst>
              <a:gd name="connsiteX0" fmla="*/ 1038153 w 1038153"/>
              <a:gd name="connsiteY0" fmla="*/ 0 h 621595"/>
              <a:gd name="connsiteX1" fmla="*/ 914400 w 1038153"/>
              <a:gd name="connsiteY1" fmla="*/ 357510 h 621595"/>
              <a:gd name="connsiteX2" fmla="*/ 536265 w 1038153"/>
              <a:gd name="connsiteY2" fmla="*/ 584391 h 621595"/>
              <a:gd name="connsiteX3" fmla="*/ 0 w 1038153"/>
              <a:gd name="connsiteY3" fmla="*/ 618767 h 62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53" h="621595">
                <a:moveTo>
                  <a:pt x="1038153" y="0"/>
                </a:moveTo>
                <a:cubicBezTo>
                  <a:pt x="1018100" y="130056"/>
                  <a:pt x="998048" y="260112"/>
                  <a:pt x="914400" y="357510"/>
                </a:cubicBezTo>
                <a:cubicBezTo>
                  <a:pt x="830752" y="454908"/>
                  <a:pt x="688665" y="540848"/>
                  <a:pt x="536265" y="584391"/>
                </a:cubicBezTo>
                <a:cubicBezTo>
                  <a:pt x="383865" y="627934"/>
                  <a:pt x="191932" y="623350"/>
                  <a:pt x="0" y="618767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7F024-7A86-431A-B4E7-17A5D87242D0}"/>
              </a:ext>
            </a:extLst>
          </p:cNvPr>
          <p:cNvSpPr txBox="1"/>
          <p:nvPr/>
        </p:nvSpPr>
        <p:spPr>
          <a:xfrm>
            <a:off x="3825384" y="1560744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Cursor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111C3-D7A9-41E6-B9B4-9FC1886CE073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232323">
                  <a:alpha val="0"/>
                </a:srgbClr>
              </a:gs>
              <a:gs pos="40000">
                <a:srgbClr val="212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Seaford" panose="020B0502030303020204" pitchFamily="34" charset="0"/>
              </a:rPr>
              <a:t>Navigating in CLI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Mouse click does not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change cursor position.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Use arrow keys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and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.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Home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to jump to 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front of line and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End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key 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to jump to back of line.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56887-5348-44CD-87C4-0E18153376CA}"/>
              </a:ext>
            </a:extLst>
          </p:cNvPr>
          <p:cNvSpPr txBox="1"/>
          <p:nvPr/>
        </p:nvSpPr>
        <p:spPr>
          <a:xfrm>
            <a:off x="1826762" y="3352800"/>
            <a:ext cx="5335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5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something</a:t>
            </a:r>
            <a:endParaRPr lang="en-US" spc="5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242DF-3B99-446B-8713-ACBB9A09C23F}"/>
              </a:ext>
            </a:extLst>
          </p:cNvPr>
          <p:cNvSpPr txBox="1"/>
          <p:nvPr/>
        </p:nvSpPr>
        <p:spPr>
          <a:xfrm>
            <a:off x="1948525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6EA1A-AD3C-467A-8805-E2DDE518DBF0}"/>
              </a:ext>
            </a:extLst>
          </p:cNvPr>
          <p:cNvSpPr txBox="1"/>
          <p:nvPr/>
        </p:nvSpPr>
        <p:spPr>
          <a:xfrm>
            <a:off x="2497637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5274F-8028-4E9C-A62D-B93B16EB388B}"/>
              </a:ext>
            </a:extLst>
          </p:cNvPr>
          <p:cNvSpPr txBox="1"/>
          <p:nvPr/>
        </p:nvSpPr>
        <p:spPr>
          <a:xfrm>
            <a:off x="3046749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4D6A7-22DB-4B5F-A89F-DBF42AB0C48A}"/>
              </a:ext>
            </a:extLst>
          </p:cNvPr>
          <p:cNvSpPr txBox="1"/>
          <p:nvPr/>
        </p:nvSpPr>
        <p:spPr>
          <a:xfrm>
            <a:off x="3595861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2A3BC-2924-4868-B117-F9088FC997E3}"/>
              </a:ext>
            </a:extLst>
          </p:cNvPr>
          <p:cNvSpPr txBox="1"/>
          <p:nvPr/>
        </p:nvSpPr>
        <p:spPr>
          <a:xfrm>
            <a:off x="4144973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87CF7-EE71-40CB-9F98-A441BAE089F3}"/>
              </a:ext>
            </a:extLst>
          </p:cNvPr>
          <p:cNvSpPr txBox="1"/>
          <p:nvPr/>
        </p:nvSpPr>
        <p:spPr>
          <a:xfrm>
            <a:off x="4694085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F7CA2-E98C-4310-8BA0-40CFE5C62C47}"/>
              </a:ext>
            </a:extLst>
          </p:cNvPr>
          <p:cNvSpPr txBox="1"/>
          <p:nvPr/>
        </p:nvSpPr>
        <p:spPr>
          <a:xfrm>
            <a:off x="5243197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BFE62E-2B85-4923-B8C2-21391BE6EAC7}"/>
              </a:ext>
            </a:extLst>
          </p:cNvPr>
          <p:cNvSpPr txBox="1"/>
          <p:nvPr/>
        </p:nvSpPr>
        <p:spPr>
          <a:xfrm>
            <a:off x="5792309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93FBF-66C9-448A-BB75-76AE0BE0FF2C}"/>
              </a:ext>
            </a:extLst>
          </p:cNvPr>
          <p:cNvSpPr txBox="1"/>
          <p:nvPr/>
        </p:nvSpPr>
        <p:spPr>
          <a:xfrm rot="10800000">
            <a:off x="1948525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C735A-62CE-44EB-807D-3FAF465E412E}"/>
              </a:ext>
            </a:extLst>
          </p:cNvPr>
          <p:cNvSpPr txBox="1"/>
          <p:nvPr/>
        </p:nvSpPr>
        <p:spPr>
          <a:xfrm rot="10800000">
            <a:off x="2497637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23050-8900-48E1-BEF4-9F56202A11F9}"/>
              </a:ext>
            </a:extLst>
          </p:cNvPr>
          <p:cNvSpPr txBox="1"/>
          <p:nvPr/>
        </p:nvSpPr>
        <p:spPr>
          <a:xfrm rot="10800000">
            <a:off x="3046749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0CB3A-2424-4624-BC8D-705182D06026}"/>
              </a:ext>
            </a:extLst>
          </p:cNvPr>
          <p:cNvSpPr txBox="1"/>
          <p:nvPr/>
        </p:nvSpPr>
        <p:spPr>
          <a:xfrm rot="10800000">
            <a:off x="3595861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021D3-C805-46BD-A278-19F18B30EB41}"/>
              </a:ext>
            </a:extLst>
          </p:cNvPr>
          <p:cNvSpPr txBox="1"/>
          <p:nvPr/>
        </p:nvSpPr>
        <p:spPr>
          <a:xfrm rot="10800000">
            <a:off x="4144973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F1EE-FB75-4ACE-97FD-88D4F228ED53}"/>
              </a:ext>
            </a:extLst>
          </p:cNvPr>
          <p:cNvSpPr txBox="1"/>
          <p:nvPr/>
        </p:nvSpPr>
        <p:spPr>
          <a:xfrm rot="10800000">
            <a:off x="4694085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455B45-5FB3-4784-A5F2-1AA04BB14978}"/>
              </a:ext>
            </a:extLst>
          </p:cNvPr>
          <p:cNvSpPr txBox="1"/>
          <p:nvPr/>
        </p:nvSpPr>
        <p:spPr>
          <a:xfrm rot="10800000">
            <a:off x="5243197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447DC-B42B-4D57-91A3-FE09D72CF74F}"/>
              </a:ext>
            </a:extLst>
          </p:cNvPr>
          <p:cNvSpPr txBox="1"/>
          <p:nvPr/>
        </p:nvSpPr>
        <p:spPr>
          <a:xfrm rot="10800000">
            <a:off x="5792309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C43E857-6E18-41D0-9F24-BE9FCC554AD5}"/>
              </a:ext>
            </a:extLst>
          </p:cNvPr>
          <p:cNvSpPr/>
          <p:nvPr/>
        </p:nvSpPr>
        <p:spPr>
          <a:xfrm>
            <a:off x="2042160" y="2468816"/>
            <a:ext cx="4693920" cy="723964"/>
          </a:xfrm>
          <a:custGeom>
            <a:avLst/>
            <a:gdLst>
              <a:gd name="connsiteX0" fmla="*/ 0 w 4061460"/>
              <a:gd name="connsiteY0" fmla="*/ 723954 h 723954"/>
              <a:gd name="connsiteX1" fmla="*/ 2110740 w 4061460"/>
              <a:gd name="connsiteY1" fmla="*/ 54 h 723954"/>
              <a:gd name="connsiteX2" fmla="*/ 4061460 w 4061460"/>
              <a:gd name="connsiteY2" fmla="*/ 693474 h 723954"/>
              <a:gd name="connsiteX0" fmla="*/ 0 w 4061460"/>
              <a:gd name="connsiteY0" fmla="*/ 723964 h 723964"/>
              <a:gd name="connsiteX1" fmla="*/ 2110740 w 4061460"/>
              <a:gd name="connsiteY1" fmla="*/ 64 h 723964"/>
              <a:gd name="connsiteX2" fmla="*/ 4061460 w 4061460"/>
              <a:gd name="connsiteY2" fmla="*/ 693484 h 723964"/>
              <a:gd name="connsiteX0" fmla="*/ 0 w 4061460"/>
              <a:gd name="connsiteY0" fmla="*/ 723964 h 723964"/>
              <a:gd name="connsiteX1" fmla="*/ 2110740 w 4061460"/>
              <a:gd name="connsiteY1" fmla="*/ 64 h 723964"/>
              <a:gd name="connsiteX2" fmla="*/ 4061460 w 4061460"/>
              <a:gd name="connsiteY2" fmla="*/ 693484 h 723964"/>
              <a:gd name="connsiteX0" fmla="*/ 0 w 4061460"/>
              <a:gd name="connsiteY0" fmla="*/ 723964 h 723964"/>
              <a:gd name="connsiteX1" fmla="*/ 2110740 w 4061460"/>
              <a:gd name="connsiteY1" fmla="*/ 64 h 723964"/>
              <a:gd name="connsiteX2" fmla="*/ 4061460 w 4061460"/>
              <a:gd name="connsiteY2" fmla="*/ 693484 h 723964"/>
              <a:gd name="connsiteX0" fmla="*/ 0 w 4061460"/>
              <a:gd name="connsiteY0" fmla="*/ 723964 h 723964"/>
              <a:gd name="connsiteX1" fmla="*/ 2110740 w 4061460"/>
              <a:gd name="connsiteY1" fmla="*/ 64 h 723964"/>
              <a:gd name="connsiteX2" fmla="*/ 4061460 w 4061460"/>
              <a:gd name="connsiteY2" fmla="*/ 693484 h 723964"/>
              <a:gd name="connsiteX0" fmla="*/ 0 w 4061460"/>
              <a:gd name="connsiteY0" fmla="*/ 723964 h 723964"/>
              <a:gd name="connsiteX1" fmla="*/ 2110740 w 4061460"/>
              <a:gd name="connsiteY1" fmla="*/ 64 h 723964"/>
              <a:gd name="connsiteX2" fmla="*/ 4061460 w 4061460"/>
              <a:gd name="connsiteY2" fmla="*/ 693484 h 72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1460" h="723964">
                <a:moveTo>
                  <a:pt x="0" y="723964"/>
                </a:moveTo>
                <a:cubicBezTo>
                  <a:pt x="412115" y="311214"/>
                  <a:pt x="1205230" y="5144"/>
                  <a:pt x="2110740" y="64"/>
                </a:cubicBezTo>
                <a:cubicBezTo>
                  <a:pt x="3016250" y="-5016"/>
                  <a:pt x="3683635" y="290894"/>
                  <a:pt x="4061460" y="693484"/>
                </a:cubicBezTo>
              </a:path>
            </a:pathLst>
          </a:custGeom>
          <a:noFill/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E2EE03-0D7B-4C19-8793-372FDFF9FE5A}"/>
              </a:ext>
            </a:extLst>
          </p:cNvPr>
          <p:cNvSpPr/>
          <p:nvPr/>
        </p:nvSpPr>
        <p:spPr>
          <a:xfrm>
            <a:off x="2042160" y="4823460"/>
            <a:ext cx="4693920" cy="571643"/>
          </a:xfrm>
          <a:custGeom>
            <a:avLst/>
            <a:gdLst>
              <a:gd name="connsiteX0" fmla="*/ 4114800 w 4114800"/>
              <a:gd name="connsiteY0" fmla="*/ 0 h 571718"/>
              <a:gd name="connsiteX1" fmla="*/ 2042160 w 4114800"/>
              <a:gd name="connsiteY1" fmla="*/ 571500 h 571718"/>
              <a:gd name="connsiteX2" fmla="*/ 0 w 4114800"/>
              <a:gd name="connsiteY2" fmla="*/ 53340 h 571718"/>
              <a:gd name="connsiteX0" fmla="*/ 4114800 w 4114800"/>
              <a:gd name="connsiteY0" fmla="*/ 0 h 571718"/>
              <a:gd name="connsiteX1" fmla="*/ 2042160 w 4114800"/>
              <a:gd name="connsiteY1" fmla="*/ 571500 h 571718"/>
              <a:gd name="connsiteX2" fmla="*/ 0 w 4114800"/>
              <a:gd name="connsiteY2" fmla="*/ 53340 h 571718"/>
              <a:gd name="connsiteX0" fmla="*/ 4114800 w 4114800"/>
              <a:gd name="connsiteY0" fmla="*/ 0 h 571600"/>
              <a:gd name="connsiteX1" fmla="*/ 2042160 w 4114800"/>
              <a:gd name="connsiteY1" fmla="*/ 571500 h 571600"/>
              <a:gd name="connsiteX2" fmla="*/ 0 w 4114800"/>
              <a:gd name="connsiteY2" fmla="*/ 53340 h 571600"/>
              <a:gd name="connsiteX0" fmla="*/ 4114800 w 4114800"/>
              <a:gd name="connsiteY0" fmla="*/ 0 h 571643"/>
              <a:gd name="connsiteX1" fmla="*/ 2042160 w 4114800"/>
              <a:gd name="connsiteY1" fmla="*/ 571500 h 571643"/>
              <a:gd name="connsiteX2" fmla="*/ 0 w 4114800"/>
              <a:gd name="connsiteY2" fmla="*/ 53340 h 571643"/>
              <a:gd name="connsiteX0" fmla="*/ 4114800 w 4114800"/>
              <a:gd name="connsiteY0" fmla="*/ 0 h 571643"/>
              <a:gd name="connsiteX1" fmla="*/ 2042160 w 4114800"/>
              <a:gd name="connsiteY1" fmla="*/ 571500 h 571643"/>
              <a:gd name="connsiteX2" fmla="*/ 0 w 4114800"/>
              <a:gd name="connsiteY2" fmla="*/ 53340 h 57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4800" h="571643">
                <a:moveTo>
                  <a:pt x="4114800" y="0"/>
                </a:moveTo>
                <a:cubicBezTo>
                  <a:pt x="3581400" y="372745"/>
                  <a:pt x="2987040" y="577850"/>
                  <a:pt x="2042160" y="571500"/>
                </a:cubicBezTo>
                <a:cubicBezTo>
                  <a:pt x="1097280" y="565150"/>
                  <a:pt x="518160" y="408305"/>
                  <a:pt x="0" y="53340"/>
                </a:cubicBezTo>
              </a:path>
            </a:pathLst>
          </a:custGeom>
          <a:noFill/>
          <a:ln w="19050"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35EA8-785E-4D9D-BD97-C1414F2E3982}"/>
              </a:ext>
            </a:extLst>
          </p:cNvPr>
          <p:cNvSpPr txBox="1"/>
          <p:nvPr/>
        </p:nvSpPr>
        <p:spPr>
          <a:xfrm rot="10800000">
            <a:off x="6341424" y="4395088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FC149C-808F-4E62-A249-90EB572E70BA}"/>
              </a:ext>
            </a:extLst>
          </p:cNvPr>
          <p:cNvSpPr txBox="1"/>
          <p:nvPr/>
        </p:nvSpPr>
        <p:spPr>
          <a:xfrm>
            <a:off x="6341424" y="3187675"/>
            <a:ext cx="463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20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5111C3-D7A9-41E6-B9B4-9FC1886CE073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232323">
                  <a:alpha val="0"/>
                </a:srgbClr>
              </a:gs>
              <a:gs pos="40000">
                <a:srgbClr val="212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Seaford" panose="020B0502030303020204" pitchFamily="34" charset="0"/>
              </a:rPr>
              <a:t>Navigating in CLI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 err="1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Ctrl+C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(macOS: </a:t>
            </a:r>
            <a:r>
              <a:rPr lang="en-US" sz="2400" dirty="0" err="1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Cmd+C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)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after selecting some text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for copying the text.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 err="1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Ctrl+V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(macOS: </a:t>
            </a:r>
            <a:r>
              <a:rPr lang="en-US" sz="2400" dirty="0" err="1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Cmd+V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)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for pasting copied text.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Tab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for autocompletion,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e.g., for filenames.</a:t>
            </a:r>
          </a:p>
          <a:p>
            <a:pPr algn="r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  <a:latin typeface="Seaford" panose="020B0502030303020204" pitchFamily="34" charset="0"/>
            </a:endParaRPr>
          </a:p>
        </p:txBody>
      </p:sp>
      <p:pic>
        <p:nvPicPr>
          <p:cNvPr id="2050" name="Picture 2" descr="Icon&#10;&#10;Description automatically generated">
            <a:extLst>
              <a:ext uri="{FF2B5EF4-FFF2-40B4-BE49-F238E27FC236}">
                <a16:creationId xmlns:a16="http://schemas.microsoft.com/office/drawing/2014/main" id="{24522331-2C82-4187-85BE-DD4F8E40C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10931" r="10931" b="10931"/>
          <a:stretch/>
        </p:blipFill>
        <p:spPr bwMode="auto">
          <a:xfrm>
            <a:off x="1947194" y="1303588"/>
            <a:ext cx="3855152" cy="3855152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314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5111C3-D7A9-41E6-B9B4-9FC1886CE073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232323">
                  <a:alpha val="0"/>
                </a:srgbClr>
              </a:gs>
              <a:gs pos="40000">
                <a:srgbClr val="212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Seaford" panose="020B0502030303020204" pitchFamily="34" charset="0"/>
              </a:rPr>
              <a:t>Navigating in CLI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to view previous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commands. 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Pressing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further will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reveal older commands.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to go back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to newer commands.</a:t>
            </a:r>
          </a:p>
          <a:p>
            <a:pPr algn="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Use </a:t>
            </a:r>
            <a:r>
              <a:rPr lang="en-US" sz="2400" dirty="0" err="1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Ctrl+L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to clear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  <a:cs typeface="Calibri" panose="020F0502020204030204" pitchFamily="34" charset="0"/>
              </a:rPr>
              <a:t>the screen.</a:t>
            </a:r>
          </a:p>
          <a:p>
            <a:pPr algn="r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  <a:latin typeface="Seaford" panose="020B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3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5111C3-D7A9-41E6-B9B4-9FC1886CE073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232323">
                  <a:alpha val="0"/>
                </a:srgbClr>
              </a:gs>
              <a:gs pos="40000">
                <a:srgbClr val="212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Seaford" panose="020B0502030303020204" pitchFamily="34" charset="0"/>
              </a:rPr>
              <a:t>Unix is case-sensitive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Command ≠ command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This applies to both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commands and filesystem.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94961-6AFC-4BEC-8CFC-67284E5B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/>
          <a:stretch/>
        </p:blipFill>
        <p:spPr>
          <a:xfrm>
            <a:off x="938008" y="985765"/>
            <a:ext cx="4729686" cy="15241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5DB007-BC26-4770-B7FD-F7E8332C1D82}"/>
              </a:ext>
            </a:extLst>
          </p:cNvPr>
          <p:cNvSpPr/>
          <p:nvPr/>
        </p:nvSpPr>
        <p:spPr>
          <a:xfrm>
            <a:off x="2688336" y="3865880"/>
            <a:ext cx="1725168" cy="830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Caps 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351DD-B142-4D1C-938B-E9B6CE3A9239}"/>
              </a:ext>
            </a:extLst>
          </p:cNvPr>
          <p:cNvSpPr/>
          <p:nvPr/>
        </p:nvSpPr>
        <p:spPr>
          <a:xfrm>
            <a:off x="2810867" y="4018279"/>
            <a:ext cx="274320" cy="83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653D1-DB48-4E26-B861-E9FCB0A75CCE}"/>
              </a:ext>
            </a:extLst>
          </p:cNvPr>
          <p:cNvSpPr txBox="1"/>
          <p:nvPr/>
        </p:nvSpPr>
        <p:spPr>
          <a:xfrm>
            <a:off x="2590800" y="327501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</a:rPr>
              <a:t>DON’T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BF7DF-B8F6-45E7-B66A-651EF5DF593C}"/>
              </a:ext>
            </a:extLst>
          </p:cNvPr>
          <p:cNvSpPr txBox="1"/>
          <p:nvPr/>
        </p:nvSpPr>
        <p:spPr>
          <a:xfrm>
            <a:off x="2590800" y="46964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</a:rPr>
              <a:t>AT ME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E39887E-45A1-44D5-967A-D0EA43319516}"/>
              </a:ext>
            </a:extLst>
          </p:cNvPr>
          <p:cNvSpPr/>
          <p:nvPr/>
        </p:nvSpPr>
        <p:spPr>
          <a:xfrm>
            <a:off x="2334187" y="3057170"/>
            <a:ext cx="2448000" cy="2448000"/>
          </a:xfrm>
          <a:prstGeom prst="frame">
            <a:avLst>
              <a:gd name="adj1" fmla="val 3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7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5111C3-D7A9-41E6-B9B4-9FC1886CE073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232323">
                  <a:alpha val="0"/>
                </a:srgbClr>
              </a:gs>
              <a:gs pos="40000">
                <a:srgbClr val="21212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 err="1">
                <a:solidFill>
                  <a:schemeClr val="bg1"/>
                </a:solidFill>
                <a:latin typeface="Seaford" panose="020B0502030303020204" pitchFamily="34" charset="0"/>
              </a:rPr>
              <a:t>Reware</a:t>
            </a:r>
            <a:r>
              <a:rPr lang="en-US" sz="3600" dirty="0">
                <a:solidFill>
                  <a:schemeClr val="bg1"/>
                </a:solidFill>
                <a:latin typeface="Seaford" panose="020B0502030303020204" pitchFamily="34" charset="0"/>
              </a:rPr>
              <a:t> of space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Avoid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</a:rPr>
              <a:t>space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 in filenames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if possible.</a:t>
            </a:r>
          </a:p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If necessary, enclose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</a:rPr>
              <a:t>space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within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</a:rPr>
              <a:t>quotes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 (“” or ‘’)</a:t>
            </a:r>
            <a:b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or escape with </a:t>
            </a:r>
            <a:r>
              <a:rPr lang="en-US" sz="2400" dirty="0">
                <a:solidFill>
                  <a:schemeClr val="accent2"/>
                </a:solidFill>
                <a:latin typeface="Seaford" panose="020B0502030303020204" pitchFamily="34" charset="0"/>
              </a:rPr>
              <a:t>backslash</a:t>
            </a:r>
            <a:r>
              <a:rPr lang="en-US" sz="2400" dirty="0">
                <a:solidFill>
                  <a:schemeClr val="bg1"/>
                </a:solidFill>
                <a:latin typeface="Seaford" panose="020B0502030303020204" pitchFamily="34" charset="0"/>
              </a:rPr>
              <a:t> (\).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BA08D-3248-407E-940E-68E105E8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55" b="938"/>
          <a:stretch/>
        </p:blipFill>
        <p:spPr>
          <a:xfrm>
            <a:off x="939545" y="1539240"/>
            <a:ext cx="5883150" cy="1725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A5932-45C4-47F1-8E23-D86F2367C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0" t="42787" r="65025" b="41791"/>
          <a:stretch/>
        </p:blipFill>
        <p:spPr>
          <a:xfrm>
            <a:off x="1661160" y="2115819"/>
            <a:ext cx="1612900" cy="314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7FADB-7B1C-44C9-A6F3-B6E92A4C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0" t="85077" r="57859" b="-499"/>
          <a:stretch/>
        </p:blipFill>
        <p:spPr>
          <a:xfrm>
            <a:off x="1661160" y="2989667"/>
            <a:ext cx="2034540" cy="3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C6AAB-180E-4FEF-AB45-59A7F860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1" t="85077" r="57859" b="-499"/>
          <a:stretch/>
        </p:blipFill>
        <p:spPr>
          <a:xfrm>
            <a:off x="2593340" y="2989667"/>
            <a:ext cx="1361440" cy="314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B02F80-0458-4131-8F6A-B9C0E237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939545" y="934630"/>
            <a:ext cx="5883150" cy="307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6BE77-19FE-406D-A32E-EBE6145F52AC}"/>
              </a:ext>
            </a:extLst>
          </p:cNvPr>
          <p:cNvSpPr txBox="1"/>
          <p:nvPr/>
        </p:nvSpPr>
        <p:spPr>
          <a:xfrm>
            <a:off x="2719506" y="5571013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Say NO to space</a:t>
            </a:r>
          </a:p>
        </p:txBody>
      </p:sp>
      <p:pic>
        <p:nvPicPr>
          <p:cNvPr id="4098" name="Picture 2" descr="A picture containing person, sky, outdoor, standing&#10;&#10;Description automatically generated">
            <a:extLst>
              <a:ext uri="{FF2B5EF4-FFF2-40B4-BE49-F238E27FC236}">
                <a16:creationId xmlns:a16="http://schemas.microsoft.com/office/drawing/2014/main" id="{22476984-C546-411D-8F37-75EC56CB2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6" t="19149" r="42286" b="50575"/>
          <a:stretch/>
        </p:blipFill>
        <p:spPr bwMode="auto">
          <a:xfrm>
            <a:off x="3088287" y="3803386"/>
            <a:ext cx="1795216" cy="1795216"/>
          </a:xfrm>
          <a:prstGeom prst="ellipse">
            <a:avLst/>
          </a:prstGeom>
          <a:noFill/>
        </p:spPr>
      </p:pic>
      <p:pic>
        <p:nvPicPr>
          <p:cNvPr id="3" name="Graphic 2" descr="No sign outline">
            <a:extLst>
              <a:ext uri="{FF2B5EF4-FFF2-40B4-BE49-F238E27FC236}">
                <a16:creationId xmlns:a16="http://schemas.microsoft.com/office/drawing/2014/main" id="{9A7CD2B2-F1DB-4DC7-9B6E-68EBC381F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7340" y="3562439"/>
            <a:ext cx="2277110" cy="22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9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3587F61E-0D5F-4111-9084-0EB31F16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5B307-0484-4042-83C6-651684AD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" t="7477" r="48236" b="41738"/>
          <a:stretch/>
        </p:blipFill>
        <p:spPr>
          <a:xfrm>
            <a:off x="1558289" y="1987550"/>
            <a:ext cx="4476751" cy="979170"/>
          </a:xfrm>
          <a:prstGeom prst="roundRect">
            <a:avLst>
              <a:gd name="adj" fmla="val 5898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83BBA-8A53-45EC-B6DB-7F5E58A05100}"/>
              </a:ext>
            </a:extLst>
          </p:cNvPr>
          <p:cNvSpPr txBox="1"/>
          <p:nvPr/>
        </p:nvSpPr>
        <p:spPr>
          <a:xfrm>
            <a:off x="830580" y="1180445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You’re ready to type your first command!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A2AE3-4715-45B1-B9B3-94EF8DE89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61" t="7477" r="1278" b="41738"/>
          <a:stretch/>
        </p:blipFill>
        <p:spPr>
          <a:xfrm>
            <a:off x="5913120" y="1987550"/>
            <a:ext cx="243842" cy="979170"/>
          </a:xfrm>
          <a:prstGeom prst="roundRect">
            <a:avLst>
              <a:gd name="adj" fmla="val 5898"/>
            </a:avLst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59C6-2D1C-4BB6-8679-A9372250465C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97D9F3">
                  <a:alpha val="0"/>
                </a:srgbClr>
              </a:gs>
              <a:gs pos="40000">
                <a:srgbClr val="97D9F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DO</a:t>
            </a:r>
          </a:p>
          <a:p>
            <a:pPr algn="r"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Copy the command from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website instead of typing.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(Most error result from mistype)</a:t>
            </a:r>
          </a:p>
          <a:p>
            <a:pPr algn="r"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Type command </a:t>
            </a:r>
            <a:r>
              <a:rPr lang="en-US" sz="2400" dirty="0" err="1">
                <a:solidFill>
                  <a:schemeClr val="tx1"/>
                </a:solidFill>
                <a:latin typeface="Seaford" panose="020B0502030303020204" pitchFamily="34" charset="0"/>
              </a:rPr>
              <a:t>sequenctially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as shown in webpage.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(Output might vary otherwise)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DON’T</a:t>
            </a:r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pPr algn="r"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Copy the $ sign.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(It is there to indicate bash shell)</a:t>
            </a:r>
          </a:p>
        </p:txBody>
      </p:sp>
    </p:spTree>
    <p:extLst>
      <p:ext uri="{BB962C8B-B14F-4D97-AF65-F5344CB8AC3E}">
        <p14:creationId xmlns:p14="http://schemas.microsoft.com/office/powerpoint/2010/main" val="1906866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3587F61E-0D5F-4111-9084-0EB31F16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5B307-0484-4042-83C6-651684AD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" t="7477" r="48236" b="41738"/>
          <a:stretch/>
        </p:blipFill>
        <p:spPr>
          <a:xfrm>
            <a:off x="1558289" y="1987550"/>
            <a:ext cx="4476751" cy="979170"/>
          </a:xfrm>
          <a:prstGeom prst="roundRect">
            <a:avLst>
              <a:gd name="adj" fmla="val 589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A2AE3-4715-45B1-B9B3-94EF8DE89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61" t="7477" r="1278" b="41738"/>
          <a:stretch/>
        </p:blipFill>
        <p:spPr>
          <a:xfrm>
            <a:off x="5913120" y="1987550"/>
            <a:ext cx="243842" cy="979170"/>
          </a:xfrm>
          <a:prstGeom prst="roundRect">
            <a:avLst>
              <a:gd name="adj" fmla="val 5898"/>
            </a:avLst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59C6-2D1C-4BB6-8679-A9372250465C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97D9F3">
                  <a:alpha val="0"/>
                </a:srgbClr>
              </a:gs>
              <a:gs pos="40000">
                <a:srgbClr val="97D9F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Help us help you</a:t>
            </a:r>
          </a:p>
          <a:p>
            <a:pPr algn="r"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Report command number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when asking for help.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BC71BF2-BDEE-463F-A7CA-5A46715D016A}"/>
              </a:ext>
            </a:extLst>
          </p:cNvPr>
          <p:cNvSpPr/>
          <p:nvPr/>
        </p:nvSpPr>
        <p:spPr>
          <a:xfrm>
            <a:off x="902794" y="1821073"/>
            <a:ext cx="1620399" cy="2434668"/>
          </a:xfrm>
          <a:custGeom>
            <a:avLst/>
            <a:gdLst>
              <a:gd name="connsiteX0" fmla="*/ 1611802 w 1611802"/>
              <a:gd name="connsiteY0" fmla="*/ 251595 h 2444780"/>
              <a:gd name="connsiteX1" fmla="*/ 910533 w 1611802"/>
              <a:gd name="connsiteY1" fmla="*/ 10964 h 2444780"/>
              <a:gd name="connsiteX2" fmla="*/ 85510 w 1611802"/>
              <a:gd name="connsiteY2" fmla="*/ 567854 h 2444780"/>
              <a:gd name="connsiteX3" fmla="*/ 161137 w 1611802"/>
              <a:gd name="connsiteY3" fmla="*/ 2018519 h 2444780"/>
              <a:gd name="connsiteX4" fmla="*/ 1281793 w 1611802"/>
              <a:gd name="connsiteY4" fmla="*/ 2444780 h 2444780"/>
              <a:gd name="connsiteX0" fmla="*/ 1611802 w 1611802"/>
              <a:gd name="connsiteY0" fmla="*/ 241483 h 2434668"/>
              <a:gd name="connsiteX1" fmla="*/ 910533 w 1611802"/>
              <a:gd name="connsiteY1" fmla="*/ 852 h 2434668"/>
              <a:gd name="connsiteX2" fmla="*/ 85510 w 1611802"/>
              <a:gd name="connsiteY2" fmla="*/ 557742 h 2434668"/>
              <a:gd name="connsiteX3" fmla="*/ 161137 w 1611802"/>
              <a:gd name="connsiteY3" fmla="*/ 2008407 h 2434668"/>
              <a:gd name="connsiteX4" fmla="*/ 1281793 w 1611802"/>
              <a:gd name="connsiteY4" fmla="*/ 2434668 h 2434668"/>
              <a:gd name="connsiteX0" fmla="*/ 1620399 w 1620399"/>
              <a:gd name="connsiteY0" fmla="*/ 241483 h 2434668"/>
              <a:gd name="connsiteX1" fmla="*/ 919130 w 1620399"/>
              <a:gd name="connsiteY1" fmla="*/ 852 h 2434668"/>
              <a:gd name="connsiteX2" fmla="*/ 94107 w 1620399"/>
              <a:gd name="connsiteY2" fmla="*/ 557742 h 2434668"/>
              <a:gd name="connsiteX3" fmla="*/ 169734 w 1620399"/>
              <a:gd name="connsiteY3" fmla="*/ 2008407 h 2434668"/>
              <a:gd name="connsiteX4" fmla="*/ 1290390 w 1620399"/>
              <a:gd name="connsiteY4" fmla="*/ 2434668 h 2434668"/>
              <a:gd name="connsiteX0" fmla="*/ 1620399 w 1620399"/>
              <a:gd name="connsiteY0" fmla="*/ 241483 h 2434668"/>
              <a:gd name="connsiteX1" fmla="*/ 919130 w 1620399"/>
              <a:gd name="connsiteY1" fmla="*/ 852 h 2434668"/>
              <a:gd name="connsiteX2" fmla="*/ 94107 w 1620399"/>
              <a:gd name="connsiteY2" fmla="*/ 557742 h 2434668"/>
              <a:gd name="connsiteX3" fmla="*/ 169734 w 1620399"/>
              <a:gd name="connsiteY3" fmla="*/ 2008407 h 2434668"/>
              <a:gd name="connsiteX4" fmla="*/ 1290390 w 1620399"/>
              <a:gd name="connsiteY4" fmla="*/ 2434668 h 2434668"/>
              <a:gd name="connsiteX0" fmla="*/ 1620399 w 1620399"/>
              <a:gd name="connsiteY0" fmla="*/ 241483 h 2434668"/>
              <a:gd name="connsiteX1" fmla="*/ 919130 w 1620399"/>
              <a:gd name="connsiteY1" fmla="*/ 852 h 2434668"/>
              <a:gd name="connsiteX2" fmla="*/ 94107 w 1620399"/>
              <a:gd name="connsiteY2" fmla="*/ 557742 h 2434668"/>
              <a:gd name="connsiteX3" fmla="*/ 169734 w 1620399"/>
              <a:gd name="connsiteY3" fmla="*/ 2008407 h 2434668"/>
              <a:gd name="connsiteX4" fmla="*/ 1290390 w 1620399"/>
              <a:gd name="connsiteY4" fmla="*/ 2434668 h 2434668"/>
              <a:gd name="connsiteX0" fmla="*/ 1620399 w 1620399"/>
              <a:gd name="connsiteY0" fmla="*/ 241483 h 2434668"/>
              <a:gd name="connsiteX1" fmla="*/ 919130 w 1620399"/>
              <a:gd name="connsiteY1" fmla="*/ 852 h 2434668"/>
              <a:gd name="connsiteX2" fmla="*/ 94107 w 1620399"/>
              <a:gd name="connsiteY2" fmla="*/ 557742 h 2434668"/>
              <a:gd name="connsiteX3" fmla="*/ 169734 w 1620399"/>
              <a:gd name="connsiteY3" fmla="*/ 2008407 h 2434668"/>
              <a:gd name="connsiteX4" fmla="*/ 1290390 w 1620399"/>
              <a:gd name="connsiteY4" fmla="*/ 2434668 h 2434668"/>
              <a:gd name="connsiteX0" fmla="*/ 1620399 w 1620399"/>
              <a:gd name="connsiteY0" fmla="*/ 241483 h 2434668"/>
              <a:gd name="connsiteX1" fmla="*/ 919130 w 1620399"/>
              <a:gd name="connsiteY1" fmla="*/ 852 h 2434668"/>
              <a:gd name="connsiteX2" fmla="*/ 94107 w 1620399"/>
              <a:gd name="connsiteY2" fmla="*/ 557742 h 2434668"/>
              <a:gd name="connsiteX3" fmla="*/ 169734 w 1620399"/>
              <a:gd name="connsiteY3" fmla="*/ 2008407 h 2434668"/>
              <a:gd name="connsiteX4" fmla="*/ 1290390 w 1620399"/>
              <a:gd name="connsiteY4" fmla="*/ 2434668 h 243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399" h="2434668">
                <a:moveTo>
                  <a:pt x="1620399" y="241483"/>
                </a:moveTo>
                <a:cubicBezTo>
                  <a:pt x="1396955" y="94812"/>
                  <a:pt x="1201013" y="-10607"/>
                  <a:pt x="919130" y="852"/>
                </a:cubicBezTo>
                <a:cubicBezTo>
                  <a:pt x="637247" y="12311"/>
                  <a:pt x="239631" y="181898"/>
                  <a:pt x="94107" y="557742"/>
                </a:cubicBezTo>
                <a:cubicBezTo>
                  <a:pt x="-51417" y="933586"/>
                  <a:pt x="-29646" y="1661209"/>
                  <a:pt x="169734" y="2008407"/>
                </a:cubicBezTo>
                <a:cubicBezTo>
                  <a:pt x="369114" y="2355605"/>
                  <a:pt x="829752" y="2426075"/>
                  <a:pt x="1290390" y="2434668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2B3C7-AD85-4CD9-8F0A-A77B174C8E1F}"/>
              </a:ext>
            </a:extLst>
          </p:cNvPr>
          <p:cNvSpPr txBox="1"/>
          <p:nvPr/>
        </p:nvSpPr>
        <p:spPr>
          <a:xfrm>
            <a:off x="2314011" y="3850456"/>
            <a:ext cx="3440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the command number</a:t>
            </a:r>
            <a:br>
              <a:rPr lang="en-US" sz="2000" dirty="0"/>
            </a:br>
            <a:r>
              <a:rPr lang="en-US" sz="2000" dirty="0"/>
              <a:t>for the section.</a:t>
            </a:r>
          </a:p>
        </p:txBody>
      </p:sp>
    </p:spTree>
    <p:extLst>
      <p:ext uri="{BB962C8B-B14F-4D97-AF65-F5344CB8AC3E}">
        <p14:creationId xmlns:p14="http://schemas.microsoft.com/office/powerpoint/2010/main" val="291438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1103596-F33B-4101-AF4E-36B383FF3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/>
          <a:stretch/>
        </p:blipFill>
        <p:spPr bwMode="auto">
          <a:xfrm>
            <a:off x="-1" y="0"/>
            <a:ext cx="11734801" cy="6858000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19C089-1FA0-47D9-ABCD-026EA46675BF}"/>
              </a:ext>
            </a:extLst>
          </p:cNvPr>
          <p:cNvSpPr/>
          <p:nvPr/>
        </p:nvSpPr>
        <p:spPr>
          <a:xfrm>
            <a:off x="6553200" y="0"/>
            <a:ext cx="5638800" cy="6858000"/>
          </a:xfrm>
          <a:prstGeom prst="rect">
            <a:avLst/>
          </a:prstGeom>
          <a:gradFill>
            <a:gsLst>
              <a:gs pos="1000">
                <a:srgbClr val="02102D">
                  <a:alpha val="0"/>
                </a:srgbClr>
              </a:gs>
              <a:gs pos="40000">
                <a:srgbClr val="02102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540000" bIns="180000" rtlCol="0" anchor="ctr"/>
          <a:lstStyle/>
          <a:p>
            <a:pPr algn="r">
              <a:spcAft>
                <a:spcPts val="1200"/>
              </a:spcAft>
            </a:pPr>
            <a:r>
              <a:rPr lang="en-US" sz="3600" dirty="0">
                <a:latin typeface="Seaford" panose="020B0502030303020204" pitchFamily="34" charset="0"/>
              </a:rPr>
              <a:t>Bioinformatics</a:t>
            </a:r>
          </a:p>
          <a:p>
            <a:pPr algn="r"/>
            <a:r>
              <a:rPr lang="en-US" sz="2400" dirty="0">
                <a:latin typeface="Seaford" panose="020B0502030303020204" pitchFamily="34" charset="0"/>
              </a:rPr>
              <a:t>Application of computer/</a:t>
            </a:r>
            <a:br>
              <a:rPr lang="en-US" sz="2400" dirty="0">
                <a:latin typeface="Seaford" panose="020B0502030303020204" pitchFamily="34" charset="0"/>
              </a:rPr>
            </a:br>
            <a:r>
              <a:rPr lang="en-US" sz="2400" dirty="0">
                <a:latin typeface="Seaford" panose="020B0502030303020204" pitchFamily="34" charset="0"/>
              </a:rPr>
              <a:t>computational technologies</a:t>
            </a:r>
            <a:br>
              <a:rPr lang="en-US" sz="2400" dirty="0">
                <a:latin typeface="Seaford" panose="020B0502030303020204" pitchFamily="34" charset="0"/>
              </a:rPr>
            </a:br>
            <a:r>
              <a:rPr lang="en-US" sz="2400" dirty="0">
                <a:latin typeface="Seaford" panose="020B0502030303020204" pitchFamily="34" charset="0"/>
              </a:rPr>
              <a:t>on biological data</a:t>
            </a:r>
          </a:p>
          <a:p>
            <a:pPr algn="r"/>
            <a:endParaRPr lang="en-US" sz="2400" dirty="0">
              <a:latin typeface="Seaford" panose="020B0502030303020204" pitchFamily="34" charset="0"/>
            </a:endParaRPr>
          </a:p>
          <a:p>
            <a:pPr algn="r"/>
            <a:r>
              <a:rPr lang="en-US" sz="2400" dirty="0">
                <a:latin typeface="Seaford" panose="020B0502030303020204" pitchFamily="34" charset="0"/>
              </a:rPr>
              <a:t>Raw biological data</a:t>
            </a:r>
          </a:p>
          <a:p>
            <a:pPr algn="r">
              <a:spcAft>
                <a:spcPts val="1000"/>
              </a:spcAft>
            </a:pPr>
            <a:r>
              <a:rPr lang="en-US" sz="5400" dirty="0">
                <a:latin typeface="Seaford" panose="020B0502030303020204" pitchFamily="34" charset="0"/>
              </a:rPr>
              <a:t>↓</a:t>
            </a:r>
            <a:r>
              <a:rPr lang="en-US" sz="3200" baseline="30000" dirty="0">
                <a:latin typeface="Seaford" panose="020B0502030303020204" pitchFamily="34" charset="0"/>
              </a:rPr>
              <a:t>bioinformatics</a:t>
            </a:r>
            <a:endParaRPr lang="en-US" sz="5400" baseline="30000" dirty="0">
              <a:latin typeface="Seaford" panose="020B0502030303020204" pitchFamily="34" charset="0"/>
            </a:endParaRPr>
          </a:p>
          <a:p>
            <a:pPr algn="r"/>
            <a:r>
              <a:rPr lang="en-US" sz="2400" dirty="0">
                <a:latin typeface="Seaford" panose="020B0502030303020204" pitchFamily="34" charset="0"/>
              </a:rPr>
              <a:t>Meaningful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77945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go&#10;&#10;Description automatically generated">
            <a:extLst>
              <a:ext uri="{FF2B5EF4-FFF2-40B4-BE49-F238E27FC236}">
                <a16:creationId xmlns:a16="http://schemas.microsoft.com/office/drawing/2014/main" id="{93EEB1D2-C341-41E7-944E-EC7C5337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2" y="434050"/>
            <a:ext cx="5989899" cy="5989899"/>
          </a:xfrm>
          <a:prstGeom prst="rect">
            <a:avLst/>
          </a:prstGeom>
          <a:noFill/>
        </p:spPr>
      </p:pic>
      <p:pic>
        <p:nvPicPr>
          <p:cNvPr id="10242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6748F0E-7836-4863-8D1F-55F40D4E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2" y="1624011"/>
            <a:ext cx="3810000" cy="3609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861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7E4B4DF-BFC9-47FA-A483-5E05E449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867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A6C7F4"/>
            </a:gs>
            <a:gs pos="87000">
              <a:srgbClr val="97D9F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863CE0-D3AE-4796-991F-F8932AED00C2}"/>
              </a:ext>
            </a:extLst>
          </p:cNvPr>
          <p:cNvSpPr/>
          <p:nvPr/>
        </p:nvSpPr>
        <p:spPr>
          <a:xfrm>
            <a:off x="-1" y="0"/>
            <a:ext cx="69271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80000" rIns="180000" bIns="180000" rtlCol="0" anchor="ctr"/>
          <a:lstStyle/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😃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Cheaper sequencing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	⇩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🫤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More sequence data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	⇩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🤔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Extract meaningful information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	⇩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😀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Computational approach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	⇩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🤑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</a:t>
            </a:r>
            <a:r>
              <a:rPr lang="en-US" sz="2400" b="1" dirty="0" err="1">
                <a:solidFill>
                  <a:schemeClr val="tx1"/>
                </a:solidFill>
                <a:latin typeface="Seaford" panose="020B0502030303020204" pitchFamily="34" charset="0"/>
              </a:rPr>
              <a:t>Bioinfomatics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Seaford" panose="020B0502030303020204" pitchFamily="34" charset="0"/>
              </a:rPr>
              <a:t>[Computational biology]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	⇧</a:t>
            </a:r>
          </a:p>
          <a:p>
            <a:pPr>
              <a:lnSpc>
                <a:spcPct val="120000"/>
              </a:lnSpc>
              <a:tabLst>
                <a:tab pos="711200" algn="l"/>
                <a:tab pos="2159000" algn="ctr"/>
              </a:tabLst>
            </a:pPr>
            <a:r>
              <a:rPr lang="en-US" sz="2800" dirty="0">
                <a:solidFill>
                  <a:schemeClr val="tx1"/>
                </a:solidFill>
                <a:latin typeface="Seaford" panose="020B0502030303020204" pitchFamily="34" charset="0"/>
              </a:rPr>
              <a:t>😱</a:t>
            </a: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	Limited computational resources</a:t>
            </a:r>
          </a:p>
        </p:txBody>
      </p:sp>
      <p:pic>
        <p:nvPicPr>
          <p:cNvPr id="4" name="Picture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9717AE7-088F-79DB-88C8-4AB4878E0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86" y="1088743"/>
            <a:ext cx="4680514" cy="4680514"/>
          </a:xfrm>
          <a:prstGeom prst="rect">
            <a:avLst/>
          </a:prstGeom>
        </p:spPr>
      </p:pic>
      <p:sp>
        <p:nvSpPr>
          <p:cNvPr id="6" name="Arrow: U-Turn 5">
            <a:extLst>
              <a:ext uri="{FF2B5EF4-FFF2-40B4-BE49-F238E27FC236}">
                <a16:creationId xmlns:a16="http://schemas.microsoft.com/office/drawing/2014/main" id="{94153F33-CE21-92FD-D5CA-939A47D84D6B}"/>
              </a:ext>
            </a:extLst>
          </p:cNvPr>
          <p:cNvSpPr/>
          <p:nvPr/>
        </p:nvSpPr>
        <p:spPr>
          <a:xfrm rot="5400000">
            <a:off x="4473575" y="4179891"/>
            <a:ext cx="2000250" cy="1536700"/>
          </a:xfrm>
          <a:prstGeom prst="uturnArrow">
            <a:avLst>
              <a:gd name="adj1" fmla="val 4210"/>
              <a:gd name="adj2" fmla="val 4327"/>
              <a:gd name="adj3" fmla="val 4753"/>
              <a:gd name="adj4" fmla="val 15069"/>
              <a:gd name="adj5" fmla="val 2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7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D2F34D-3646-4F2D-BB6C-4CB0C9CCA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" b="15731"/>
          <a:stretch/>
        </p:blipFill>
        <p:spPr bwMode="auto">
          <a:xfrm>
            <a:off x="-1" y="0"/>
            <a:ext cx="12193129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16228-DBEF-486E-93EF-9853510AF080}"/>
              </a:ext>
            </a:extLst>
          </p:cNvPr>
          <p:cNvSpPr/>
          <p:nvPr/>
        </p:nvSpPr>
        <p:spPr>
          <a:xfrm>
            <a:off x="3576320" y="0"/>
            <a:ext cx="2397760" cy="568960"/>
          </a:xfrm>
          <a:prstGeom prst="rect">
            <a:avLst/>
          </a:prstGeom>
          <a:solidFill>
            <a:srgbClr val="B5B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89FC8F-42DA-42AD-916F-861BD688D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3721" r="52086" b="84613"/>
          <a:stretch/>
        </p:blipFill>
        <p:spPr bwMode="auto">
          <a:xfrm>
            <a:off x="3728719" y="0"/>
            <a:ext cx="1930400" cy="739752"/>
          </a:xfrm>
          <a:custGeom>
            <a:avLst/>
            <a:gdLst>
              <a:gd name="connsiteX0" fmla="*/ 0 w 2783840"/>
              <a:gd name="connsiteY0" fmla="*/ 0 h 1066800"/>
              <a:gd name="connsiteX1" fmla="*/ 2783840 w 2783840"/>
              <a:gd name="connsiteY1" fmla="*/ 0 h 1066800"/>
              <a:gd name="connsiteX2" fmla="*/ 2783840 w 2783840"/>
              <a:gd name="connsiteY2" fmla="*/ 1066800 h 1066800"/>
              <a:gd name="connsiteX3" fmla="*/ 1339271 w 2783840"/>
              <a:gd name="connsiteY3" fmla="*/ 1066800 h 1066800"/>
              <a:gd name="connsiteX4" fmla="*/ 1198878 w 2783840"/>
              <a:gd name="connsiteY4" fmla="*/ 680720 h 1066800"/>
              <a:gd name="connsiteX5" fmla="*/ 772158 w 2783840"/>
              <a:gd name="connsiteY5" fmla="*/ 508000 h 1066800"/>
              <a:gd name="connsiteX6" fmla="*/ 0 w 2783840"/>
              <a:gd name="connsiteY6" fmla="*/ 585216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3840" h="1066800">
                <a:moveTo>
                  <a:pt x="0" y="0"/>
                </a:moveTo>
                <a:lnTo>
                  <a:pt x="2783840" y="0"/>
                </a:lnTo>
                <a:lnTo>
                  <a:pt x="2783840" y="1066800"/>
                </a:lnTo>
                <a:lnTo>
                  <a:pt x="1339271" y="1066800"/>
                </a:lnTo>
                <a:lnTo>
                  <a:pt x="1198878" y="680720"/>
                </a:lnTo>
                <a:lnTo>
                  <a:pt x="772158" y="508000"/>
                </a:lnTo>
                <a:lnTo>
                  <a:pt x="0" y="585216"/>
                </a:lnTo>
                <a:close/>
              </a:path>
            </a:pathLst>
          </a:custGeom>
          <a:noFill/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B8B452-B376-4A16-B970-A5CDFDC9F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2" t="133" r="3271" b="93383"/>
          <a:stretch/>
        </p:blipFill>
        <p:spPr bwMode="auto">
          <a:xfrm rot="21197180">
            <a:off x="6342824" y="125830"/>
            <a:ext cx="2176780" cy="411480"/>
          </a:xfrm>
          <a:custGeom>
            <a:avLst/>
            <a:gdLst>
              <a:gd name="connsiteX0" fmla="*/ 2161540 w 2176780"/>
              <a:gd name="connsiteY0" fmla="*/ 0 h 411480"/>
              <a:gd name="connsiteX1" fmla="*/ 2176780 w 2176780"/>
              <a:gd name="connsiteY1" fmla="*/ 284480 h 411480"/>
              <a:gd name="connsiteX2" fmla="*/ 1795780 w 2176780"/>
              <a:gd name="connsiteY2" fmla="*/ 365760 h 411480"/>
              <a:gd name="connsiteX3" fmla="*/ 1689100 w 2176780"/>
              <a:gd name="connsiteY3" fmla="*/ 299720 h 411480"/>
              <a:gd name="connsiteX4" fmla="*/ 1221740 w 2176780"/>
              <a:gd name="connsiteY4" fmla="*/ 411480 h 411480"/>
              <a:gd name="connsiteX5" fmla="*/ 444500 w 2176780"/>
              <a:gd name="connsiteY5" fmla="*/ 401320 h 411480"/>
              <a:gd name="connsiteX6" fmla="*/ 48260 w 2176780"/>
              <a:gd name="connsiteY6" fmla="*/ 309880 h 411480"/>
              <a:gd name="connsiteX7" fmla="*/ 0 w 2176780"/>
              <a:gd name="connsiteY7" fmla="*/ 274782 h 411480"/>
              <a:gd name="connsiteX8" fmla="*/ 0 w 2176780"/>
              <a:gd name="connsiteY8" fmla="*/ 115404 h 411480"/>
              <a:gd name="connsiteX9" fmla="*/ 53340 w 2176780"/>
              <a:gd name="connsiteY9" fmla="*/ 2032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6780" h="411480">
                <a:moveTo>
                  <a:pt x="2161540" y="0"/>
                </a:moveTo>
                <a:lnTo>
                  <a:pt x="2176780" y="284480"/>
                </a:lnTo>
                <a:lnTo>
                  <a:pt x="1795780" y="365760"/>
                </a:lnTo>
                <a:lnTo>
                  <a:pt x="1689100" y="299720"/>
                </a:lnTo>
                <a:lnTo>
                  <a:pt x="1221740" y="411480"/>
                </a:lnTo>
                <a:lnTo>
                  <a:pt x="444500" y="401320"/>
                </a:lnTo>
                <a:lnTo>
                  <a:pt x="48260" y="309880"/>
                </a:lnTo>
                <a:lnTo>
                  <a:pt x="0" y="274782"/>
                </a:lnTo>
                <a:lnTo>
                  <a:pt x="0" y="115404"/>
                </a:lnTo>
                <a:lnTo>
                  <a:pt x="53340" y="2032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83835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EA08E69-4410-4A58-BD23-74D521CA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r="693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8194" name="Picture 2" descr="Logo&#10;&#10;Description automatically generated">
            <a:extLst>
              <a:ext uri="{FF2B5EF4-FFF2-40B4-BE49-F238E27FC236}">
                <a16:creationId xmlns:a16="http://schemas.microsoft.com/office/drawing/2014/main" id="{3C861A75-636D-4625-A32F-700EC125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40" y="5629555"/>
            <a:ext cx="3261360" cy="1228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119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21E47CF2-5C86-48EA-A65A-8366EF0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746582-0745-4883-A346-06B1E33F19E4}"/>
              </a:ext>
            </a:extLst>
          </p:cNvPr>
          <p:cNvSpPr/>
          <p:nvPr/>
        </p:nvSpPr>
        <p:spPr>
          <a:xfrm>
            <a:off x="0" y="0"/>
            <a:ext cx="5638800" cy="6858000"/>
          </a:xfrm>
          <a:prstGeom prst="rect">
            <a:avLst/>
          </a:prstGeom>
          <a:gradFill>
            <a:gsLst>
              <a:gs pos="1000">
                <a:srgbClr val="80B5D5">
                  <a:alpha val="0"/>
                </a:srgbClr>
              </a:gs>
              <a:gs pos="40000">
                <a:srgbClr val="8CBBD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80000" rIns="180000" bIns="180000" rtlCol="0" anchor="ctr"/>
          <a:lstStyle/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tx1"/>
                </a:solidFill>
                <a:latin typeface="Seaford" panose="020B0502030303020204" pitchFamily="34" charset="0"/>
              </a:rPr>
              <a:t>Unix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Preferred by software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Often best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Dominant system for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large scale computers</a:t>
            </a:r>
            <a:b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aford" panose="020B0502030303020204" pitchFamily="34" charset="0"/>
              </a:rPr>
              <a:t>(servers and clusters)</a:t>
            </a:r>
          </a:p>
          <a:p>
            <a:endParaRPr lang="en-US" sz="2400" dirty="0">
              <a:solidFill>
                <a:schemeClr val="tx1"/>
              </a:solidFill>
              <a:latin typeface="Seaford" panose="020B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4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BB34C42-C4F6-4F96-B62A-AFE90059A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20" y="0"/>
            <a:ext cx="7142480" cy="6117402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4E843-B0EC-43D9-A7AF-BB43BB9D630C}"/>
              </a:ext>
            </a:extLst>
          </p:cNvPr>
          <p:cNvSpPr txBox="1"/>
          <p:nvPr/>
        </p:nvSpPr>
        <p:spPr>
          <a:xfrm>
            <a:off x="6207760" y="5763459"/>
            <a:ext cx="5107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 ❤️ #!/bin/bash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C2BFB-CD90-4B50-9331-8CC4AA591324}"/>
              </a:ext>
            </a:extLst>
          </p:cNvPr>
          <p:cNvSpPr/>
          <p:nvPr/>
        </p:nvSpPr>
        <p:spPr>
          <a:xfrm>
            <a:off x="0" y="0"/>
            <a:ext cx="5638800" cy="6858000"/>
          </a:xfrm>
          <a:prstGeom prst="rect">
            <a:avLst/>
          </a:prstGeom>
          <a:gradFill>
            <a:gsLst>
              <a:gs pos="1000">
                <a:srgbClr val="261A4C">
                  <a:alpha val="0"/>
                </a:srgbClr>
              </a:gs>
              <a:gs pos="40000">
                <a:srgbClr val="261A4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80000" rIns="180000" bIns="180000" rtlCol="0" anchor="ctr"/>
          <a:lstStyle/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Seaford" panose="020B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Command Line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Commands are typed 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No interaction with visual elements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No buttons, no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clicky-clicky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Seaford" panose="020B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Older than GUI, but more 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Lower level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Less processing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Good for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programmetric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 use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Most bioinformatic tools are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written for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commandline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aford" panose="020B0502030303020204" pitchFamily="34" charset="0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93884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aford">
      <a:majorFont>
        <a:latin typeface="Seaford Bol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510</Words>
  <Application>Microsoft Office PowerPoint</Application>
  <PresentationFormat>Widescreen</PresentationFormat>
  <Paragraphs>114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Cascadia Code</vt:lpstr>
      <vt:lpstr>Consolas</vt:lpstr>
      <vt:lpstr>Seaford</vt:lpstr>
      <vt:lpstr>Seaford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Sharma</dc:creator>
  <cp:lastModifiedBy>Sharma, Anuj</cp:lastModifiedBy>
  <cp:revision>18</cp:revision>
  <dcterms:created xsi:type="dcterms:W3CDTF">2021-10-25T22:22:53Z</dcterms:created>
  <dcterms:modified xsi:type="dcterms:W3CDTF">2022-07-15T15:47:13Z</dcterms:modified>
</cp:coreProperties>
</file>